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8"/>
  </p:notesMasterIdLst>
  <p:sldIdLst>
    <p:sldId id="256" r:id="rId2"/>
    <p:sldId id="1114" r:id="rId3"/>
    <p:sldId id="1121" r:id="rId4"/>
    <p:sldId id="1156" r:id="rId5"/>
    <p:sldId id="258" r:id="rId6"/>
    <p:sldId id="1128" r:id="rId7"/>
    <p:sldId id="1157" r:id="rId8"/>
    <p:sldId id="1158" r:id="rId9"/>
    <p:sldId id="1159" r:id="rId10"/>
    <p:sldId id="1160" r:id="rId11"/>
    <p:sldId id="1161" r:id="rId12"/>
    <p:sldId id="1162" r:id="rId13"/>
    <p:sldId id="1202" r:id="rId14"/>
    <p:sldId id="1203" r:id="rId15"/>
    <p:sldId id="1164" r:id="rId16"/>
    <p:sldId id="1165" r:id="rId17"/>
    <p:sldId id="987" r:id="rId18"/>
    <p:sldId id="1166" r:id="rId19"/>
    <p:sldId id="1134" r:id="rId20"/>
    <p:sldId id="1131" r:id="rId21"/>
    <p:sldId id="1132" r:id="rId22"/>
    <p:sldId id="1167" r:id="rId23"/>
    <p:sldId id="1168" r:id="rId24"/>
    <p:sldId id="263" r:id="rId25"/>
    <p:sldId id="1170" r:id="rId26"/>
    <p:sldId id="1230" r:id="rId27"/>
    <p:sldId id="1169" r:id="rId28"/>
    <p:sldId id="1207" r:id="rId29"/>
    <p:sldId id="1206" r:id="rId30"/>
    <p:sldId id="1172" r:id="rId31"/>
    <p:sldId id="283" r:id="rId32"/>
    <p:sldId id="1012" r:id="rId33"/>
    <p:sldId id="1015" r:id="rId34"/>
    <p:sldId id="1124" r:id="rId35"/>
    <p:sldId id="1125" r:id="rId36"/>
    <p:sldId id="1173" r:id="rId37"/>
    <p:sldId id="1174" r:id="rId38"/>
    <p:sldId id="1208" r:id="rId39"/>
    <p:sldId id="1022" r:id="rId40"/>
    <p:sldId id="1211" r:id="rId41"/>
    <p:sldId id="1175" r:id="rId42"/>
    <p:sldId id="1024" r:id="rId43"/>
    <p:sldId id="1025" r:id="rId44"/>
    <p:sldId id="1213" r:id="rId45"/>
    <p:sldId id="1215" r:id="rId46"/>
    <p:sldId id="1176" r:id="rId47"/>
    <p:sldId id="1030" r:id="rId48"/>
    <p:sldId id="1226" r:id="rId49"/>
    <p:sldId id="1178" r:id="rId50"/>
    <p:sldId id="1179" r:id="rId51"/>
    <p:sldId id="1216" r:id="rId52"/>
    <p:sldId id="1183" r:id="rId53"/>
    <p:sldId id="1038" r:id="rId54"/>
    <p:sldId id="1040" r:id="rId55"/>
    <p:sldId id="297" r:id="rId56"/>
    <p:sldId id="1232" r:id="rId57"/>
    <p:sldId id="1184" r:id="rId58"/>
    <p:sldId id="1218" r:id="rId59"/>
    <p:sldId id="1217" r:id="rId60"/>
    <p:sldId id="1042" r:id="rId61"/>
    <p:sldId id="299" r:id="rId62"/>
    <p:sldId id="300" r:id="rId63"/>
    <p:sldId id="301" r:id="rId64"/>
    <p:sldId id="929" r:id="rId65"/>
    <p:sldId id="1066" r:id="rId66"/>
    <p:sldId id="1069" r:id="rId67"/>
    <p:sldId id="1185" r:id="rId68"/>
    <p:sldId id="1070" r:id="rId69"/>
    <p:sldId id="1072" r:id="rId70"/>
    <p:sldId id="303" r:id="rId71"/>
    <p:sldId id="304" r:id="rId72"/>
    <p:sldId id="1186" r:id="rId73"/>
    <p:sldId id="1187" r:id="rId74"/>
    <p:sldId id="1137" r:id="rId75"/>
    <p:sldId id="1105" r:id="rId76"/>
    <p:sldId id="1104" r:id="rId77"/>
    <p:sldId id="1106" r:id="rId78"/>
    <p:sldId id="1095" r:id="rId79"/>
    <p:sldId id="1198" r:id="rId80"/>
    <p:sldId id="1044" r:id="rId81"/>
    <p:sldId id="1096" r:id="rId82"/>
    <p:sldId id="1108" r:id="rId83"/>
    <p:sldId id="1107" r:id="rId84"/>
    <p:sldId id="1227" r:id="rId85"/>
    <p:sldId id="1110" r:id="rId86"/>
    <p:sldId id="1111" r:id="rId87"/>
    <p:sldId id="313" r:id="rId88"/>
    <p:sldId id="266" r:id="rId89"/>
    <p:sldId id="1201" r:id="rId90"/>
    <p:sldId id="1123" r:id="rId91"/>
    <p:sldId id="316" r:id="rId92"/>
    <p:sldId id="320" r:id="rId93"/>
    <p:sldId id="322" r:id="rId94"/>
    <p:sldId id="1097" r:id="rId95"/>
    <p:sldId id="1234" r:id="rId96"/>
    <p:sldId id="1189" r:id="rId97"/>
    <p:sldId id="1220" r:id="rId98"/>
    <p:sldId id="1224" r:id="rId99"/>
    <p:sldId id="1223" r:id="rId100"/>
    <p:sldId id="1191" r:id="rId101"/>
    <p:sldId id="1190" r:id="rId102"/>
    <p:sldId id="1090" r:id="rId103"/>
    <p:sldId id="1092" r:id="rId104"/>
    <p:sldId id="1192" r:id="rId105"/>
    <p:sldId id="1193" r:id="rId106"/>
    <p:sldId id="1225" r:id="rId107"/>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50" userDrawn="1">
          <p15:clr>
            <a:srgbClr val="A4A3A4"/>
          </p15:clr>
        </p15:guide>
        <p15:guide id="5" orient="horz" pos="2160" userDrawn="1">
          <p15:clr>
            <a:srgbClr val="A4A3A4"/>
          </p15:clr>
        </p15:guide>
        <p15:guide id="6" pos="31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河村工房" initials="河村工房" lastIdx="1" clrIdx="0">
    <p:extLst>
      <p:ext uri="{19B8F6BF-5375-455C-9EA6-DF929625EA0E}">
        <p15:presenceInfo xmlns:p15="http://schemas.microsoft.com/office/powerpoint/2012/main" userId="河村工房"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C0C9"/>
    <a:srgbClr val="BFBEC7"/>
    <a:srgbClr val="C8C8C8"/>
    <a:srgbClr val="969696"/>
    <a:srgbClr val="9B41DF"/>
    <a:srgbClr val="F0F0F0"/>
    <a:srgbClr val="FFFFFF"/>
    <a:srgbClr val="313131"/>
    <a:srgbClr val="CBCBCB"/>
    <a:srgbClr val="E3EB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3585" autoAdjust="0"/>
    <p:restoredTop sz="94947" autoAdjust="0"/>
  </p:normalViewPr>
  <p:slideViewPr>
    <p:cSldViewPr snapToGrid="0" showGuides="1">
      <p:cViewPr varScale="1">
        <p:scale>
          <a:sx n="202" d="100"/>
          <a:sy n="202" d="100"/>
        </p:scale>
        <p:origin x="200" y="640"/>
      </p:cViewPr>
      <p:guideLst>
        <p:guide orient="horz" pos="550"/>
        <p:guide orient="horz" pos="2160"/>
        <p:guide pos="312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commentAuthors" Target="commentAuthor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95C27B-9606-4426-95C8-C4EDB5B996EA}" type="datetimeFigureOut">
              <a:rPr kumimoji="1" lang="ja-JP" altLang="en-US" smtClean="0"/>
              <a:t>2020/8/5</a:t>
            </a:fld>
            <a:endParaRPr kumimoji="1" lang="ja-JP" altLang="en-US"/>
          </a:p>
        </p:txBody>
      </p:sp>
      <p:sp>
        <p:nvSpPr>
          <p:cNvPr id="4" name="スライド イメージ プレースホルダー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D972BB-1B66-43D6-B6D9-736A52FCC123}" type="slidenum">
              <a:rPr kumimoji="1" lang="ja-JP" altLang="en-US" smtClean="0"/>
              <a:t>‹#›</a:t>
            </a:fld>
            <a:endParaRPr kumimoji="1" lang="ja-JP" altLang="en-US"/>
          </a:p>
        </p:txBody>
      </p:sp>
    </p:spTree>
    <p:extLst>
      <p:ext uri="{BB962C8B-B14F-4D97-AF65-F5344CB8AC3E}">
        <p14:creationId xmlns:p14="http://schemas.microsoft.com/office/powerpoint/2010/main" val="34492714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0D972BB-1B66-43D6-B6D9-736A52FCC123}" type="slidenum">
              <a:rPr kumimoji="1" lang="ja-JP" altLang="en-US" smtClean="0"/>
              <a:t>2</a:t>
            </a:fld>
            <a:endParaRPr kumimoji="1" lang="ja-JP" altLang="en-US"/>
          </a:p>
        </p:txBody>
      </p:sp>
    </p:spTree>
    <p:extLst>
      <p:ext uri="{BB962C8B-B14F-4D97-AF65-F5344CB8AC3E}">
        <p14:creationId xmlns:p14="http://schemas.microsoft.com/office/powerpoint/2010/main" val="4278960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DBCCC063-B7C2-4840-9A79-3B4B09A160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ea typeface="メイリオ" panose="020B0604030504040204" pitchFamily="50" charset="-128"/>
              </a:defRPr>
            </a:lvl1pPr>
            <a:lvl2pPr marL="742727" indent="-285664">
              <a:defRPr sz="2400" i="1">
                <a:solidFill>
                  <a:schemeClr val="tx1"/>
                </a:solidFill>
                <a:latin typeface="Times New Roman" panose="02020603050405020304" pitchFamily="18" charset="0"/>
                <a:ea typeface="メイリオ" panose="020B0604030504040204" pitchFamily="50" charset="-128"/>
              </a:defRPr>
            </a:lvl2pPr>
            <a:lvl3pPr marL="1142657" indent="-228531">
              <a:defRPr sz="2400" i="1">
                <a:solidFill>
                  <a:schemeClr val="tx1"/>
                </a:solidFill>
                <a:latin typeface="Times New Roman" panose="02020603050405020304" pitchFamily="18" charset="0"/>
                <a:ea typeface="メイリオ" panose="020B0604030504040204" pitchFamily="50" charset="-128"/>
              </a:defRPr>
            </a:lvl3pPr>
            <a:lvl4pPr marL="1599720" indent="-228531">
              <a:defRPr sz="2400" i="1">
                <a:solidFill>
                  <a:schemeClr val="tx1"/>
                </a:solidFill>
                <a:latin typeface="Times New Roman" panose="02020603050405020304" pitchFamily="18" charset="0"/>
                <a:ea typeface="メイリオ" panose="020B0604030504040204" pitchFamily="50" charset="-128"/>
              </a:defRPr>
            </a:lvl4pPr>
            <a:lvl5pPr marL="2056783" indent="-228531">
              <a:defRPr sz="2400" i="1">
                <a:solidFill>
                  <a:schemeClr val="tx1"/>
                </a:solidFill>
                <a:latin typeface="Times New Roman" panose="02020603050405020304" pitchFamily="18" charset="0"/>
                <a:ea typeface="メイリオ" panose="020B0604030504040204" pitchFamily="50" charset="-128"/>
              </a:defRPr>
            </a:lvl5pPr>
            <a:lvl6pPr marL="2513846"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6pPr>
            <a:lvl7pPr marL="2970908"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7pPr>
            <a:lvl8pPr marL="3427971"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8pPr>
            <a:lvl9pPr marL="3885034"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9pPr>
          </a:lstStyle>
          <a:p>
            <a:fld id="{3F2E32AE-2F26-4395-93E3-C1C7DABBE14E}" type="slidenum">
              <a:rPr lang="en-US" altLang="ja-JP" sz="1200"/>
              <a:pPr/>
              <a:t>48</a:t>
            </a:fld>
            <a:endParaRPr lang="en-US" altLang="ja-JP" sz="1200"/>
          </a:p>
        </p:txBody>
      </p:sp>
      <p:sp>
        <p:nvSpPr>
          <p:cNvPr id="63491" name="Rectangle 2">
            <a:extLst>
              <a:ext uri="{FF2B5EF4-FFF2-40B4-BE49-F238E27FC236}">
                <a16:creationId xmlns:a16="http://schemas.microsoft.com/office/drawing/2014/main" id="{21B34B4C-113F-470B-BB15-E2EE2A2A78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a:extLst>
              <a:ext uri="{FF2B5EF4-FFF2-40B4-BE49-F238E27FC236}">
                <a16:creationId xmlns:a16="http://schemas.microsoft.com/office/drawing/2014/main" id="{3BC1124B-70F6-415C-BFB4-DF82285786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latin typeface="Arial" panose="020B0604020202020204" pitchFamily="34" charset="0"/>
            </a:endParaRPr>
          </a:p>
        </p:txBody>
      </p:sp>
    </p:spTree>
    <p:extLst>
      <p:ext uri="{BB962C8B-B14F-4D97-AF65-F5344CB8AC3E}">
        <p14:creationId xmlns:p14="http://schemas.microsoft.com/office/powerpoint/2010/main" val="2563692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DBCCC063-B7C2-4840-9A79-3B4B09A1607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i="1">
                <a:solidFill>
                  <a:schemeClr val="tx1"/>
                </a:solidFill>
                <a:latin typeface="Times New Roman" panose="02020603050405020304" pitchFamily="18" charset="0"/>
                <a:ea typeface="メイリオ" panose="020B0604030504040204" pitchFamily="50" charset="-128"/>
              </a:defRPr>
            </a:lvl1pPr>
            <a:lvl2pPr marL="742727" indent="-285664">
              <a:defRPr sz="2400" i="1">
                <a:solidFill>
                  <a:schemeClr val="tx1"/>
                </a:solidFill>
                <a:latin typeface="Times New Roman" panose="02020603050405020304" pitchFamily="18" charset="0"/>
                <a:ea typeface="メイリオ" panose="020B0604030504040204" pitchFamily="50" charset="-128"/>
              </a:defRPr>
            </a:lvl2pPr>
            <a:lvl3pPr marL="1142657" indent="-228531">
              <a:defRPr sz="2400" i="1">
                <a:solidFill>
                  <a:schemeClr val="tx1"/>
                </a:solidFill>
                <a:latin typeface="Times New Roman" panose="02020603050405020304" pitchFamily="18" charset="0"/>
                <a:ea typeface="メイリオ" panose="020B0604030504040204" pitchFamily="50" charset="-128"/>
              </a:defRPr>
            </a:lvl3pPr>
            <a:lvl4pPr marL="1599720" indent="-228531">
              <a:defRPr sz="2400" i="1">
                <a:solidFill>
                  <a:schemeClr val="tx1"/>
                </a:solidFill>
                <a:latin typeface="Times New Roman" panose="02020603050405020304" pitchFamily="18" charset="0"/>
                <a:ea typeface="メイリオ" panose="020B0604030504040204" pitchFamily="50" charset="-128"/>
              </a:defRPr>
            </a:lvl4pPr>
            <a:lvl5pPr marL="2056783" indent="-228531">
              <a:defRPr sz="2400" i="1">
                <a:solidFill>
                  <a:schemeClr val="tx1"/>
                </a:solidFill>
                <a:latin typeface="Times New Roman" panose="02020603050405020304" pitchFamily="18" charset="0"/>
                <a:ea typeface="メイリオ" panose="020B0604030504040204" pitchFamily="50" charset="-128"/>
              </a:defRPr>
            </a:lvl5pPr>
            <a:lvl6pPr marL="2513846"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6pPr>
            <a:lvl7pPr marL="2970908"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7pPr>
            <a:lvl8pPr marL="3427971"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8pPr>
            <a:lvl9pPr marL="3885034" indent="-228531" eaLnBrk="0" fontAlgn="base" hangingPunct="0">
              <a:spcBef>
                <a:spcPct val="0"/>
              </a:spcBef>
              <a:spcAft>
                <a:spcPct val="0"/>
              </a:spcAft>
              <a:defRPr sz="2400" i="1">
                <a:solidFill>
                  <a:schemeClr val="tx1"/>
                </a:solidFill>
                <a:latin typeface="Times New Roman" panose="02020603050405020304" pitchFamily="18" charset="0"/>
                <a:ea typeface="メイリオ" panose="020B0604030504040204" pitchFamily="50" charset="-128"/>
              </a:defRPr>
            </a:lvl9pPr>
          </a:lstStyle>
          <a:p>
            <a:fld id="{3F2E32AE-2F26-4395-93E3-C1C7DABBE14E}" type="slidenum">
              <a:rPr lang="en-US" altLang="ja-JP" sz="1200"/>
              <a:pPr/>
              <a:t>64</a:t>
            </a:fld>
            <a:endParaRPr lang="en-US" altLang="ja-JP" sz="1200"/>
          </a:p>
        </p:txBody>
      </p:sp>
      <p:sp>
        <p:nvSpPr>
          <p:cNvPr id="63491" name="Rectangle 2">
            <a:extLst>
              <a:ext uri="{FF2B5EF4-FFF2-40B4-BE49-F238E27FC236}">
                <a16:creationId xmlns:a16="http://schemas.microsoft.com/office/drawing/2014/main" id="{21B34B4C-113F-470B-BB15-E2EE2A2A7858}"/>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2" name="Rectangle 3">
            <a:extLst>
              <a:ext uri="{FF2B5EF4-FFF2-40B4-BE49-F238E27FC236}">
                <a16:creationId xmlns:a16="http://schemas.microsoft.com/office/drawing/2014/main" id="{3BC1124B-70F6-415C-BFB4-DF822857865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latin typeface="Arial" panose="020B0604020202020204" pitchFamily="34" charset="0"/>
            </a:endParaRPr>
          </a:p>
        </p:txBody>
      </p:sp>
    </p:spTree>
    <p:extLst>
      <p:ext uri="{BB962C8B-B14F-4D97-AF65-F5344CB8AC3E}">
        <p14:creationId xmlns:p14="http://schemas.microsoft.com/office/powerpoint/2010/main" val="10891943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52437" y="2235763"/>
            <a:ext cx="9001125" cy="1683098"/>
          </a:xfrm>
        </p:spPr>
        <p:txBody>
          <a:bodyPr anchor="ctr">
            <a:normAutofit/>
          </a:bodyPr>
          <a:lstStyle>
            <a:lvl1pPr algn="ctr">
              <a:defRPr sz="4400"/>
            </a:lvl1pPr>
          </a:lstStyle>
          <a:p>
            <a:r>
              <a:rPr lang="ja-JP" altLang="en-US"/>
              <a:t>マスター タイトルの書式設定</a:t>
            </a:r>
            <a:endParaRPr lang="en-US" dirty="0"/>
          </a:p>
        </p:txBody>
      </p:sp>
      <p:sp>
        <p:nvSpPr>
          <p:cNvPr id="3" name="Subtitle 2"/>
          <p:cNvSpPr>
            <a:spLocks noGrp="1"/>
          </p:cNvSpPr>
          <p:nvPr>
            <p:ph type="subTitle" idx="1"/>
          </p:nvPr>
        </p:nvSpPr>
        <p:spPr>
          <a:xfrm>
            <a:off x="452439" y="4260503"/>
            <a:ext cx="9001124" cy="494881"/>
          </a:xfrm>
        </p:spPr>
        <p:txBody>
          <a:bodyPr>
            <a:noAutofit/>
          </a:bodyPr>
          <a:lstStyle>
            <a:lvl1pPr marL="0" indent="0" algn="ctr">
              <a:buNone/>
              <a:defRPr sz="3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10" name="Slide Number Placeholder 5">
            <a:extLst>
              <a:ext uri="{FF2B5EF4-FFF2-40B4-BE49-F238E27FC236}">
                <a16:creationId xmlns:a16="http://schemas.microsoft.com/office/drawing/2014/main" id="{35CB06EB-FF74-4E00-A222-079328D05A30}"/>
              </a:ext>
            </a:extLst>
          </p:cNvPr>
          <p:cNvSpPr>
            <a:spLocks noGrp="1"/>
          </p:cNvSpPr>
          <p:nvPr>
            <p:ph type="sldNum" sz="quarter" idx="4"/>
          </p:nvPr>
        </p:nvSpPr>
        <p:spPr>
          <a:xfrm>
            <a:off x="9304774" y="6597650"/>
            <a:ext cx="601226" cy="260350"/>
          </a:xfrm>
          <a:prstGeom prst="rect">
            <a:avLst/>
          </a:prstGeom>
        </p:spPr>
        <p:txBody>
          <a:bodyPr vert="horz" lIns="91440" tIns="4572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Tree>
    <p:extLst>
      <p:ext uri="{BB962C8B-B14F-4D97-AF65-F5344CB8AC3E}">
        <p14:creationId xmlns:p14="http://schemas.microsoft.com/office/powerpoint/2010/main" val="4232050667"/>
      </p:ext>
    </p:extLst>
  </p:cSld>
  <p:clrMapOvr>
    <a:masterClrMapping/>
  </p:clrMapOvr>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452437" y="2235763"/>
            <a:ext cx="9001125" cy="1683098"/>
          </a:xfrm>
        </p:spPr>
        <p:txBody>
          <a:bodyPr anchor="ctr">
            <a:normAutofit/>
          </a:bodyPr>
          <a:lstStyle>
            <a:lvl1pPr algn="ctr">
              <a:defRPr sz="4000"/>
            </a:lvl1pPr>
          </a:lstStyle>
          <a:p>
            <a:r>
              <a:rPr lang="ja-JP" altLang="en-US"/>
              <a:t>マスター タイトルの書式設定</a:t>
            </a:r>
            <a:endParaRPr lang="en-US" dirty="0"/>
          </a:p>
        </p:txBody>
      </p:sp>
      <p:sp>
        <p:nvSpPr>
          <p:cNvPr id="3" name="Subtitle 2"/>
          <p:cNvSpPr>
            <a:spLocks noGrp="1"/>
          </p:cNvSpPr>
          <p:nvPr>
            <p:ph type="subTitle" idx="1"/>
          </p:nvPr>
        </p:nvSpPr>
        <p:spPr>
          <a:xfrm>
            <a:off x="452439" y="4260503"/>
            <a:ext cx="9001124" cy="494881"/>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9" name="Slide Number Placeholder 5">
            <a:extLst>
              <a:ext uri="{FF2B5EF4-FFF2-40B4-BE49-F238E27FC236}">
                <a16:creationId xmlns:a16="http://schemas.microsoft.com/office/drawing/2014/main" id="{D3099541-78F2-4CEF-B58B-86FAA9CBB97E}"/>
              </a:ext>
            </a:extLst>
          </p:cNvPr>
          <p:cNvSpPr>
            <a:spLocks noGrp="1"/>
          </p:cNvSpPr>
          <p:nvPr>
            <p:ph type="sldNum" sz="quarter" idx="4"/>
          </p:nvPr>
        </p:nvSpPr>
        <p:spPr>
          <a:xfrm>
            <a:off x="9298660" y="6597650"/>
            <a:ext cx="601226" cy="260350"/>
          </a:xfrm>
          <a:prstGeom prst="rect">
            <a:avLst/>
          </a:prstGeom>
        </p:spPr>
        <p:txBody>
          <a:bodyPr vert="horz" lIns="91440" tIns="4572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Tree>
    <p:extLst>
      <p:ext uri="{BB962C8B-B14F-4D97-AF65-F5344CB8AC3E}">
        <p14:creationId xmlns:p14="http://schemas.microsoft.com/office/powerpoint/2010/main" val="2527431080"/>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2439" y="333375"/>
            <a:ext cx="9001124" cy="525317"/>
          </a:xfrm>
        </p:spPr>
        <p:txBody>
          <a:bodyPr>
            <a:normAutofit/>
          </a:bodyPr>
          <a:lstStyle>
            <a:lvl1pPr>
              <a:defRPr sz="28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lvl2pPr>
              <a:defRPr sz="2800"/>
            </a:lvl2pPr>
            <a:lvl3pPr>
              <a:defRPr sz="2800"/>
            </a:lvl3pPr>
            <a:lvl4pPr>
              <a:defRPr sz="2800"/>
            </a:lvl4pPr>
            <a:lvl5pPr>
              <a:defRPr sz="28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8" name="Slide Number Placeholder 5">
            <a:extLst>
              <a:ext uri="{FF2B5EF4-FFF2-40B4-BE49-F238E27FC236}">
                <a16:creationId xmlns:a16="http://schemas.microsoft.com/office/drawing/2014/main" id="{E565327D-D152-4D0A-B827-009E3A7338D1}"/>
              </a:ext>
            </a:extLst>
          </p:cNvPr>
          <p:cNvSpPr>
            <a:spLocks noGrp="1"/>
          </p:cNvSpPr>
          <p:nvPr>
            <p:ph type="sldNum" sz="quarter" idx="4"/>
          </p:nvPr>
        </p:nvSpPr>
        <p:spPr>
          <a:xfrm>
            <a:off x="9298660" y="6597650"/>
            <a:ext cx="601226" cy="260350"/>
          </a:xfrm>
          <a:prstGeom prst="rect">
            <a:avLst/>
          </a:prstGeom>
        </p:spPr>
        <p:txBody>
          <a:bodyPr vert="horz" lIns="91440" tIns="3600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Tree>
    <p:extLst>
      <p:ext uri="{BB962C8B-B14F-4D97-AF65-F5344CB8AC3E}">
        <p14:creationId xmlns:p14="http://schemas.microsoft.com/office/powerpoint/2010/main" val="4246218467"/>
      </p:ext>
    </p:extLst>
  </p:cSld>
  <p:clrMapOvr>
    <a:masterClrMapping/>
  </p:clrMapOvr>
  <p:extLst>
    <p:ext uri="{DCECCB84-F9BA-43D5-87BE-67443E8EF086}">
      <p15:sldGuideLst xmlns:p15="http://schemas.microsoft.com/office/powerpoint/2012/main">
        <p15:guide id="1" orient="horz" pos="21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タイトルとコンテンツ">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lvl1pPr>
              <a:defRPr sz="2400"/>
            </a:lvl1pPr>
            <a:lvl2pPr>
              <a:defRPr sz="2400"/>
            </a:lvl2pPr>
            <a:lvl3pPr>
              <a:defRPr sz="2400"/>
            </a:lvl3pPr>
            <a:lvl4pPr>
              <a:defRPr sz="2400"/>
            </a:lvl4pPr>
            <a:lvl5pPr>
              <a:defRPr sz="2400"/>
            </a:lvl5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8" name="Slide Number Placeholder 5">
            <a:extLst>
              <a:ext uri="{FF2B5EF4-FFF2-40B4-BE49-F238E27FC236}">
                <a16:creationId xmlns:a16="http://schemas.microsoft.com/office/drawing/2014/main" id="{E565327D-D152-4D0A-B827-009E3A7338D1}"/>
              </a:ext>
            </a:extLst>
          </p:cNvPr>
          <p:cNvSpPr>
            <a:spLocks noGrp="1"/>
          </p:cNvSpPr>
          <p:nvPr>
            <p:ph type="sldNum" sz="quarter" idx="4"/>
          </p:nvPr>
        </p:nvSpPr>
        <p:spPr>
          <a:xfrm>
            <a:off x="9298660" y="6597650"/>
            <a:ext cx="601226" cy="260350"/>
          </a:xfrm>
          <a:prstGeom prst="rect">
            <a:avLst/>
          </a:prstGeom>
        </p:spPr>
        <p:txBody>
          <a:bodyPr vert="horz" lIns="91440" tIns="4572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
        <p:nvSpPr>
          <p:cNvPr id="5" name="Subtitle 2">
            <a:extLst>
              <a:ext uri="{FF2B5EF4-FFF2-40B4-BE49-F238E27FC236}">
                <a16:creationId xmlns:a16="http://schemas.microsoft.com/office/drawing/2014/main" id="{A8D7F86E-D544-4B94-B3B1-1F6BD1A7BE63}"/>
              </a:ext>
            </a:extLst>
          </p:cNvPr>
          <p:cNvSpPr>
            <a:spLocks noGrp="1"/>
          </p:cNvSpPr>
          <p:nvPr>
            <p:ph type="subTitle" idx="10"/>
          </p:nvPr>
        </p:nvSpPr>
        <p:spPr>
          <a:xfrm>
            <a:off x="452437" y="340740"/>
            <a:ext cx="9001125" cy="523964"/>
          </a:xfrm>
        </p:spPr>
        <p:txBody>
          <a:bodyPr anchor="ctr">
            <a:no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lvl="0"/>
            <a:r>
              <a:rPr lang="ja-JP" altLang="en-US"/>
              <a:t>マスター サブタイトルの書式設定</a:t>
            </a:r>
            <a:endParaRPr lang="en-US" dirty="0"/>
          </a:p>
        </p:txBody>
      </p:sp>
      <p:sp>
        <p:nvSpPr>
          <p:cNvPr id="6" name="Title 1">
            <a:extLst>
              <a:ext uri="{FF2B5EF4-FFF2-40B4-BE49-F238E27FC236}">
                <a16:creationId xmlns:a16="http://schemas.microsoft.com/office/drawing/2014/main" id="{8815017B-E2F0-4FA7-B37B-B89486A0E2D4}"/>
              </a:ext>
            </a:extLst>
          </p:cNvPr>
          <p:cNvSpPr>
            <a:spLocks noGrp="1"/>
          </p:cNvSpPr>
          <p:nvPr>
            <p:ph type="title" hasCustomPrompt="1"/>
          </p:nvPr>
        </p:nvSpPr>
        <p:spPr>
          <a:xfrm>
            <a:off x="452437" y="1"/>
            <a:ext cx="6266415" cy="327990"/>
          </a:xfrm>
        </p:spPr>
        <p:txBody>
          <a:bodyPr>
            <a:noAutofit/>
          </a:bodyPr>
          <a:lstStyle>
            <a:lvl1pPr>
              <a:defRPr sz="2000"/>
            </a:lvl1pPr>
          </a:lstStyle>
          <a:p>
            <a:r>
              <a:rPr lang="ja-JP" altLang="en-US"/>
              <a:t>章タイトルの書式設定</a:t>
            </a:r>
            <a:endParaRPr lang="en-US" dirty="0"/>
          </a:p>
        </p:txBody>
      </p:sp>
    </p:spTree>
    <p:extLst>
      <p:ext uri="{BB962C8B-B14F-4D97-AF65-F5344CB8AC3E}">
        <p14:creationId xmlns:p14="http://schemas.microsoft.com/office/powerpoint/2010/main" val="16598334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452438" y="1052513"/>
            <a:ext cx="4438650" cy="554513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5014912" y="1052514"/>
            <a:ext cx="4438649" cy="5545136"/>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9" name="Slide Number Placeholder 5">
            <a:extLst>
              <a:ext uri="{FF2B5EF4-FFF2-40B4-BE49-F238E27FC236}">
                <a16:creationId xmlns:a16="http://schemas.microsoft.com/office/drawing/2014/main" id="{7E362E7C-761F-46AF-B59E-95D8072C8082}"/>
              </a:ext>
            </a:extLst>
          </p:cNvPr>
          <p:cNvSpPr>
            <a:spLocks noGrp="1"/>
          </p:cNvSpPr>
          <p:nvPr>
            <p:ph type="sldNum" sz="quarter" idx="4"/>
          </p:nvPr>
        </p:nvSpPr>
        <p:spPr>
          <a:xfrm>
            <a:off x="9298660" y="6597650"/>
            <a:ext cx="601226" cy="260350"/>
          </a:xfrm>
          <a:prstGeom prst="rect">
            <a:avLst/>
          </a:prstGeom>
        </p:spPr>
        <p:txBody>
          <a:bodyPr vert="horz" lIns="91440" tIns="4572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Tree>
    <p:extLst>
      <p:ext uri="{BB962C8B-B14F-4D97-AF65-F5344CB8AC3E}">
        <p14:creationId xmlns:p14="http://schemas.microsoft.com/office/powerpoint/2010/main" val="31511459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7" name="Slide Number Placeholder 5">
            <a:extLst>
              <a:ext uri="{FF2B5EF4-FFF2-40B4-BE49-F238E27FC236}">
                <a16:creationId xmlns:a16="http://schemas.microsoft.com/office/drawing/2014/main" id="{02C9DF8A-7165-49CF-9E41-30DC8A0A44E6}"/>
              </a:ext>
            </a:extLst>
          </p:cNvPr>
          <p:cNvSpPr>
            <a:spLocks noGrp="1"/>
          </p:cNvSpPr>
          <p:nvPr>
            <p:ph type="sldNum" sz="quarter" idx="4"/>
          </p:nvPr>
        </p:nvSpPr>
        <p:spPr>
          <a:xfrm>
            <a:off x="9298660" y="6597650"/>
            <a:ext cx="601226" cy="260350"/>
          </a:xfrm>
          <a:prstGeom prst="rect">
            <a:avLst/>
          </a:prstGeom>
        </p:spPr>
        <p:txBody>
          <a:bodyPr vert="horz" lIns="91440" tIns="4572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Tree>
    <p:extLst>
      <p:ext uri="{BB962C8B-B14F-4D97-AF65-F5344CB8AC3E}">
        <p14:creationId xmlns:p14="http://schemas.microsoft.com/office/powerpoint/2010/main" val="15871778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2439" y="333375"/>
            <a:ext cx="9001124" cy="525317"/>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452438" y="1052512"/>
            <a:ext cx="9001125" cy="5545137"/>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6" name="Slide Number Placeholder 5"/>
          <p:cNvSpPr>
            <a:spLocks noGrp="1"/>
          </p:cNvSpPr>
          <p:nvPr>
            <p:ph type="sldNum" sz="quarter" idx="4"/>
          </p:nvPr>
        </p:nvSpPr>
        <p:spPr>
          <a:xfrm>
            <a:off x="9304774" y="6597650"/>
            <a:ext cx="601226" cy="260350"/>
          </a:xfrm>
          <a:prstGeom prst="rect">
            <a:avLst/>
          </a:prstGeom>
        </p:spPr>
        <p:txBody>
          <a:bodyPr vert="horz" lIns="91440" tIns="45720" rIns="36000" bIns="36000" rtlCol="0" anchor="b"/>
          <a:lstStyle>
            <a:lvl1pPr algn="r">
              <a:defRPr sz="1000" i="1">
                <a:solidFill>
                  <a:schemeClr val="tx1">
                    <a:lumMod val="65000"/>
                    <a:lumOff val="35000"/>
                  </a:schemeClr>
                </a:solidFill>
                <a:latin typeface="HGS明朝B" panose="02020800000000000000" pitchFamily="18" charset="-128"/>
                <a:ea typeface="HGS明朝B" panose="02020800000000000000" pitchFamily="18" charset="-128"/>
              </a:defRPr>
            </a:lvl1pPr>
          </a:lstStyle>
          <a:p>
            <a:fld id="{FF201CBC-0A1A-4EBD-A1D5-774CF332F279}" type="slidenum">
              <a:rPr kumimoji="1" lang="ja-JP" altLang="en-US" smtClean="0"/>
              <a:pPr/>
              <a:t>‹#›</a:t>
            </a:fld>
            <a:endParaRPr kumimoji="1" lang="ja-JP" altLang="en-US"/>
          </a:p>
        </p:txBody>
      </p:sp>
      <p:sp>
        <p:nvSpPr>
          <p:cNvPr id="9" name="Rectangle 7">
            <a:extLst>
              <a:ext uri="{FF2B5EF4-FFF2-40B4-BE49-F238E27FC236}">
                <a16:creationId xmlns:a16="http://schemas.microsoft.com/office/drawing/2014/main" id="{2C6B99C2-0CAD-405A-9F68-B54BF6360429}"/>
              </a:ext>
            </a:extLst>
          </p:cNvPr>
          <p:cNvSpPr>
            <a:spLocks noChangeArrowheads="1"/>
          </p:cNvSpPr>
          <p:nvPr userDrawn="1"/>
        </p:nvSpPr>
        <p:spPr bwMode="auto">
          <a:xfrm>
            <a:off x="431798" y="866775"/>
            <a:ext cx="9044814" cy="93663"/>
          </a:xfrm>
          <a:prstGeom prst="rect">
            <a:avLst/>
          </a:prstGeom>
          <a:gradFill flip="none" rotWithShape="1">
            <a:gsLst>
              <a:gs pos="0">
                <a:schemeClr val="bg1">
                  <a:lumMod val="65000"/>
                </a:schemeClr>
              </a:gs>
              <a:gs pos="100000">
                <a:srgbClr val="FFFFFF"/>
              </a:gs>
              <a:gs pos="65000">
                <a:schemeClr val="bg1">
                  <a:lumMod val="65000"/>
                </a:schemeClr>
              </a:gs>
            </a:gsLst>
            <a:lin ang="0" scaled="1"/>
            <a:tileRect/>
          </a:gradFill>
          <a:ln>
            <a:noFill/>
          </a:ln>
          <a:effectLst/>
        </p:spPr>
        <p:txBody>
          <a:bodyPr wrap="none" anchor="ctr"/>
          <a:lstStyle/>
          <a:p>
            <a:pPr algn="ctr" eaLnBrk="1" hangingPunct="1">
              <a:defRPr/>
            </a:pPr>
            <a:endParaRPr lang="ja-JP" altLang="en-US" i="0">
              <a:latin typeface="Tahoma" charset="0"/>
              <a:ea typeface="ＭＳ Ｐゴシック" charset="0"/>
              <a:cs typeface="ＭＳ Ｐゴシック" charset="0"/>
            </a:endParaRPr>
          </a:p>
        </p:txBody>
      </p:sp>
    </p:spTree>
    <p:extLst>
      <p:ext uri="{BB962C8B-B14F-4D97-AF65-F5344CB8AC3E}">
        <p14:creationId xmlns:p14="http://schemas.microsoft.com/office/powerpoint/2010/main" val="45537115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8" r:id="rId4"/>
    <p:sldLayoutId id="2147483664" r:id="rId5"/>
    <p:sldLayoutId id="2147483666" r:id="rId6"/>
  </p:sldLayoutIdLst>
  <p:hf hdr="0" ftr="0" dt="0"/>
  <p:txStyles>
    <p:titleStyle>
      <a:lvl1pPr algn="l" defTabSz="914400" rtl="0" eaLnBrk="1" latinLnBrk="0" hangingPunct="1">
        <a:lnSpc>
          <a:spcPct val="90000"/>
        </a:lnSpc>
        <a:spcBef>
          <a:spcPct val="0"/>
        </a:spcBef>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p:titleStyle>
    <p:body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120" userDrawn="1">
          <p15:clr>
            <a:srgbClr val="F26B43"/>
          </p15:clr>
        </p15:guide>
        <p15:guide id="2" pos="285" userDrawn="1">
          <p15:clr>
            <a:srgbClr val="F26B43"/>
          </p15:clr>
        </p15:guide>
        <p15:guide id="3" pos="5955" userDrawn="1">
          <p15:clr>
            <a:srgbClr val="F26B43"/>
          </p15:clr>
        </p15:guide>
        <p15:guide id="4" orient="horz" pos="663" userDrawn="1">
          <p15:clr>
            <a:srgbClr val="F26B43"/>
          </p15:clr>
        </p15:guide>
        <p15:guide id="5" orient="horz" pos="4156" userDrawn="1">
          <p15:clr>
            <a:srgbClr val="F26B43"/>
          </p15:clr>
        </p15:guide>
        <p15:guide id="6" orient="horz" pos="21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4.jp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 Id="rId9" Type="http://schemas.openxmlformats.org/officeDocument/2006/relationships/image" Target="../media/image26.png"/></Relationships>
</file>

<file path=ppt/slides/_rels/slide100.xml.rels><?xml version="1.0" encoding="UTF-8" standalone="yes"?>
<Relationships xmlns="http://schemas.openxmlformats.org/package/2006/relationships"><Relationship Id="rId8" Type="http://schemas.openxmlformats.org/officeDocument/2006/relationships/image" Target="../media/image320.jpeg"/><Relationship Id="rId3" Type="http://schemas.openxmlformats.org/officeDocument/2006/relationships/image" Target="../media/image315.jpeg"/><Relationship Id="rId7" Type="http://schemas.openxmlformats.org/officeDocument/2006/relationships/image" Target="../media/image319.jpeg"/><Relationship Id="rId2" Type="http://schemas.openxmlformats.org/officeDocument/2006/relationships/image" Target="../media/image314.jpeg"/><Relationship Id="rId1" Type="http://schemas.openxmlformats.org/officeDocument/2006/relationships/slideLayout" Target="../slideLayouts/slideLayout4.xml"/><Relationship Id="rId6" Type="http://schemas.openxmlformats.org/officeDocument/2006/relationships/image" Target="../media/image318.jpeg"/><Relationship Id="rId5" Type="http://schemas.openxmlformats.org/officeDocument/2006/relationships/image" Target="../media/image317.jpeg"/><Relationship Id="rId10" Type="http://schemas.openxmlformats.org/officeDocument/2006/relationships/image" Target="../media/image322.jpeg"/><Relationship Id="rId4" Type="http://schemas.openxmlformats.org/officeDocument/2006/relationships/image" Target="../media/image316.jpeg"/><Relationship Id="rId9" Type="http://schemas.openxmlformats.org/officeDocument/2006/relationships/image" Target="../media/image321.jpeg"/></Relationships>
</file>

<file path=ppt/slides/_rels/slide101.xml.rels><?xml version="1.0" encoding="UTF-8" standalone="yes"?>
<Relationships xmlns="http://schemas.openxmlformats.org/package/2006/relationships"><Relationship Id="rId2" Type="http://schemas.openxmlformats.org/officeDocument/2006/relationships/image" Target="../media/image323.jpe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324.jpg"/><Relationship Id="rId7" Type="http://schemas.openxmlformats.org/officeDocument/2006/relationships/image" Target="../media/image327.jpg"/><Relationship Id="rId2" Type="http://schemas.openxmlformats.org/officeDocument/2006/relationships/image" Target="../media/image1.jpg"/><Relationship Id="rId1" Type="http://schemas.openxmlformats.org/officeDocument/2006/relationships/slideLayout" Target="../slideLayouts/slideLayout4.xml"/><Relationship Id="rId6" Type="http://schemas.openxmlformats.org/officeDocument/2006/relationships/image" Target="../media/image282.jpg"/><Relationship Id="rId5" Type="http://schemas.openxmlformats.org/officeDocument/2006/relationships/image" Target="../media/image326.jpg"/><Relationship Id="rId4" Type="http://schemas.openxmlformats.org/officeDocument/2006/relationships/image" Target="../media/image325.jpg"/></Relationships>
</file>

<file path=ppt/slides/_rels/slide103.xml.rels><?xml version="1.0" encoding="UTF-8" standalone="yes"?>
<Relationships xmlns="http://schemas.openxmlformats.org/package/2006/relationships"><Relationship Id="rId8" Type="http://schemas.openxmlformats.org/officeDocument/2006/relationships/image" Target="../media/image293.jpg"/><Relationship Id="rId3" Type="http://schemas.openxmlformats.org/officeDocument/2006/relationships/image" Target="../media/image329.jpg"/><Relationship Id="rId7" Type="http://schemas.openxmlformats.org/officeDocument/2006/relationships/image" Target="../media/image291.jpg"/><Relationship Id="rId2" Type="http://schemas.openxmlformats.org/officeDocument/2006/relationships/image" Target="../media/image328.jpg"/><Relationship Id="rId1" Type="http://schemas.openxmlformats.org/officeDocument/2006/relationships/slideLayout" Target="../slideLayouts/slideLayout4.xml"/><Relationship Id="rId6" Type="http://schemas.openxmlformats.org/officeDocument/2006/relationships/image" Target="../media/image290.jpg"/><Relationship Id="rId5" Type="http://schemas.openxmlformats.org/officeDocument/2006/relationships/image" Target="../media/image289.jpg"/><Relationship Id="rId10" Type="http://schemas.openxmlformats.org/officeDocument/2006/relationships/image" Target="../media/image292.jpg"/><Relationship Id="rId4" Type="http://schemas.openxmlformats.org/officeDocument/2006/relationships/image" Target="../media/image201.jpg"/><Relationship Id="rId9" Type="http://schemas.openxmlformats.org/officeDocument/2006/relationships/image" Target="../media/image284.jpg"/></Relationships>
</file>

<file path=ppt/slides/_rels/slide104.xml.rels><?xml version="1.0" encoding="UTF-8" standalone="yes"?>
<Relationships xmlns="http://schemas.openxmlformats.org/package/2006/relationships"><Relationship Id="rId3" Type="http://schemas.openxmlformats.org/officeDocument/2006/relationships/image" Target="../media/image331.jpg"/><Relationship Id="rId2" Type="http://schemas.openxmlformats.org/officeDocument/2006/relationships/image" Target="../media/image330.jpg"/><Relationship Id="rId1" Type="http://schemas.openxmlformats.org/officeDocument/2006/relationships/slideLayout" Target="../slideLayouts/slideLayout4.xml"/><Relationship Id="rId5" Type="http://schemas.openxmlformats.org/officeDocument/2006/relationships/image" Target="../media/image333.jpg"/><Relationship Id="rId4" Type="http://schemas.openxmlformats.org/officeDocument/2006/relationships/image" Target="../media/image332.jpg"/></Relationships>
</file>

<file path=ppt/slides/_rels/slide105.xml.rels><?xml version="1.0" encoding="UTF-8" standalone="yes"?>
<Relationships xmlns="http://schemas.openxmlformats.org/package/2006/relationships"><Relationship Id="rId2" Type="http://schemas.openxmlformats.org/officeDocument/2006/relationships/image" Target="../media/image334.jp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png"/><Relationship Id="rId1" Type="http://schemas.openxmlformats.org/officeDocument/2006/relationships/slideLayout" Target="../slideLayouts/slideLayout4.xml"/><Relationship Id="rId5" Type="http://schemas.openxmlformats.org/officeDocument/2006/relationships/image" Target="../media/image30.jpg"/><Relationship Id="rId4" Type="http://schemas.openxmlformats.org/officeDocument/2006/relationships/image" Target="../media/image29.jpg"/></Relationships>
</file>

<file path=ppt/slides/_rels/slide12.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jpg"/><Relationship Id="rId7" Type="http://schemas.openxmlformats.org/officeDocument/2006/relationships/image" Target="../media/image36.jpg"/><Relationship Id="rId2" Type="http://schemas.openxmlformats.org/officeDocument/2006/relationships/image" Target="../media/image31.jpg"/><Relationship Id="rId1" Type="http://schemas.openxmlformats.org/officeDocument/2006/relationships/slideLayout" Target="../slideLayouts/slideLayout4.xml"/><Relationship Id="rId6" Type="http://schemas.openxmlformats.org/officeDocument/2006/relationships/image" Target="../media/image35.jpg"/><Relationship Id="rId5" Type="http://schemas.openxmlformats.org/officeDocument/2006/relationships/image" Target="../media/image34.png"/><Relationship Id="rId4" Type="http://schemas.openxmlformats.org/officeDocument/2006/relationships/image" Target="../media/image33.jpg"/></Relationships>
</file>

<file path=ppt/slides/_rels/slide1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4.xml"/><Relationship Id="rId5" Type="http://schemas.openxmlformats.org/officeDocument/2006/relationships/image" Target="../media/image34.png"/><Relationship Id="rId4" Type="http://schemas.openxmlformats.org/officeDocument/2006/relationships/image" Target="../media/image40.jpg"/></Relationships>
</file>

<file path=ppt/slides/_rels/slide14.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4.xml"/><Relationship Id="rId6" Type="http://schemas.openxmlformats.org/officeDocument/2006/relationships/image" Target="../media/image45.jpg"/><Relationship Id="rId5" Type="http://schemas.openxmlformats.org/officeDocument/2006/relationships/image" Target="../media/image44.png"/><Relationship Id="rId4" Type="http://schemas.openxmlformats.org/officeDocument/2006/relationships/image" Target="../media/image43.jpg"/></Relationships>
</file>

<file path=ppt/slides/_rels/slide15.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image" Target="../media/image46.png"/><Relationship Id="rId1" Type="http://schemas.openxmlformats.org/officeDocument/2006/relationships/slideLayout" Target="../slideLayouts/slideLayout4.xml"/><Relationship Id="rId4" Type="http://schemas.openxmlformats.org/officeDocument/2006/relationships/image" Target="../media/image48.jpg"/></Relationships>
</file>

<file path=ppt/slides/_rels/slide1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image" Target="../media/image51.jpg"/></Relationships>
</file>

<file path=ppt/slides/_rels/slide1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jpg"/><Relationship Id="rId1" Type="http://schemas.openxmlformats.org/officeDocument/2006/relationships/slideLayout" Target="../slideLayouts/slideLayout4.xml"/><Relationship Id="rId5" Type="http://schemas.openxmlformats.org/officeDocument/2006/relationships/image" Target="../media/image56.png"/><Relationship Id="rId4" Type="http://schemas.openxmlformats.org/officeDocument/2006/relationships/image" Target="../media/image55.jpg"/></Relationships>
</file>

<file path=ppt/slides/_rels/slide18.xml.rels><?xml version="1.0" encoding="UTF-8" standalone="yes"?>
<Relationships xmlns="http://schemas.openxmlformats.org/package/2006/relationships"><Relationship Id="rId3" Type="http://schemas.openxmlformats.org/officeDocument/2006/relationships/image" Target="../media/image58.jpg"/><Relationship Id="rId7" Type="http://schemas.openxmlformats.org/officeDocument/2006/relationships/image" Target="../media/image62.png"/><Relationship Id="rId2" Type="http://schemas.openxmlformats.org/officeDocument/2006/relationships/image" Target="../media/image57.jpg"/><Relationship Id="rId1" Type="http://schemas.openxmlformats.org/officeDocument/2006/relationships/slideLayout" Target="../slideLayouts/slideLayout4.xml"/><Relationship Id="rId6" Type="http://schemas.openxmlformats.org/officeDocument/2006/relationships/image" Target="../media/image61.jpg"/><Relationship Id="rId5" Type="http://schemas.openxmlformats.org/officeDocument/2006/relationships/image" Target="../media/image60.jpg"/><Relationship Id="rId4" Type="http://schemas.openxmlformats.org/officeDocument/2006/relationships/image" Target="../media/image59.jpg"/></Relationships>
</file>

<file path=ppt/slides/_rels/slide19.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image" Target="../media/image63.jpg"/><Relationship Id="rId1" Type="http://schemas.openxmlformats.org/officeDocument/2006/relationships/slideLayout" Target="../slideLayouts/slideLayout4.xml"/><Relationship Id="rId4" Type="http://schemas.openxmlformats.org/officeDocument/2006/relationships/image" Target="../media/image6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image" Target="../media/image66.jpg"/><Relationship Id="rId1" Type="http://schemas.openxmlformats.org/officeDocument/2006/relationships/slideLayout" Target="../slideLayouts/slideLayout4.xml"/><Relationship Id="rId6" Type="http://schemas.openxmlformats.org/officeDocument/2006/relationships/image" Target="../media/image70.png"/><Relationship Id="rId5" Type="http://schemas.openxmlformats.org/officeDocument/2006/relationships/image" Target="../media/image69.jpg"/><Relationship Id="rId4" Type="http://schemas.openxmlformats.org/officeDocument/2006/relationships/image" Target="../media/image68.jpg"/></Relationships>
</file>

<file path=ppt/slides/_rels/slide21.xml.rels><?xml version="1.0" encoding="UTF-8" standalone="yes"?>
<Relationships xmlns="http://schemas.openxmlformats.org/package/2006/relationships"><Relationship Id="rId8" Type="http://schemas.openxmlformats.org/officeDocument/2006/relationships/image" Target="../media/image77.jpg"/><Relationship Id="rId3" Type="http://schemas.openxmlformats.org/officeDocument/2006/relationships/image" Target="../media/image72.jpg"/><Relationship Id="rId7" Type="http://schemas.openxmlformats.org/officeDocument/2006/relationships/image" Target="../media/image76.jpg"/><Relationship Id="rId2" Type="http://schemas.openxmlformats.org/officeDocument/2006/relationships/image" Target="../media/image71.jpg"/><Relationship Id="rId1" Type="http://schemas.openxmlformats.org/officeDocument/2006/relationships/slideLayout" Target="../slideLayouts/slideLayout4.xml"/><Relationship Id="rId6" Type="http://schemas.openxmlformats.org/officeDocument/2006/relationships/image" Target="../media/image75.jpg"/><Relationship Id="rId5" Type="http://schemas.openxmlformats.org/officeDocument/2006/relationships/image" Target="../media/image74.jpg"/><Relationship Id="rId4" Type="http://schemas.openxmlformats.org/officeDocument/2006/relationships/image" Target="../media/image73.jpg"/></Relationships>
</file>

<file path=ppt/slides/_rels/slide22.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image" Target="../media/image78.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4.xml"/><Relationship Id="rId6" Type="http://schemas.openxmlformats.org/officeDocument/2006/relationships/image" Target="../media/image84.jpg"/><Relationship Id="rId5" Type="http://schemas.openxmlformats.org/officeDocument/2006/relationships/image" Target="../media/image83.jpg"/><Relationship Id="rId4" Type="http://schemas.openxmlformats.org/officeDocument/2006/relationships/image" Target="../media/image82.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4.xml"/><Relationship Id="rId4" Type="http://schemas.openxmlformats.org/officeDocument/2006/relationships/image" Target="../media/image87.jpg"/></Relationships>
</file>

<file path=ppt/slides/_rels/slide26.xml.rels><?xml version="1.0" encoding="UTF-8" standalone="yes"?>
<Relationships xmlns="http://schemas.openxmlformats.org/package/2006/relationships"><Relationship Id="rId8" Type="http://schemas.openxmlformats.org/officeDocument/2006/relationships/image" Target="../media/image94.jpg"/><Relationship Id="rId3" Type="http://schemas.openxmlformats.org/officeDocument/2006/relationships/image" Target="../media/image89.jpg"/><Relationship Id="rId7" Type="http://schemas.openxmlformats.org/officeDocument/2006/relationships/image" Target="../media/image93.jpg"/><Relationship Id="rId2" Type="http://schemas.openxmlformats.org/officeDocument/2006/relationships/image" Target="../media/image88.jpg"/><Relationship Id="rId1" Type="http://schemas.openxmlformats.org/officeDocument/2006/relationships/slideLayout" Target="../slideLayouts/slideLayout4.xml"/><Relationship Id="rId6" Type="http://schemas.openxmlformats.org/officeDocument/2006/relationships/image" Target="../media/image92.jpg"/><Relationship Id="rId5" Type="http://schemas.openxmlformats.org/officeDocument/2006/relationships/image" Target="../media/image91.jpg"/><Relationship Id="rId10" Type="http://schemas.openxmlformats.org/officeDocument/2006/relationships/image" Target="../media/image96.png"/><Relationship Id="rId4" Type="http://schemas.openxmlformats.org/officeDocument/2006/relationships/image" Target="../media/image90.jpg"/><Relationship Id="rId9" Type="http://schemas.openxmlformats.org/officeDocument/2006/relationships/image" Target="../media/image95.jpg"/></Relationships>
</file>

<file path=ppt/slides/_rels/slide27.xml.rels><?xml version="1.0" encoding="UTF-8" standalone="yes"?>
<Relationships xmlns="http://schemas.openxmlformats.org/package/2006/relationships"><Relationship Id="rId2" Type="http://schemas.openxmlformats.org/officeDocument/2006/relationships/image" Target="../media/image97.jp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99.jpg"/><Relationship Id="rId7" Type="http://schemas.openxmlformats.org/officeDocument/2006/relationships/image" Target="../media/image103.png"/><Relationship Id="rId2" Type="http://schemas.openxmlformats.org/officeDocument/2006/relationships/image" Target="../media/image98.jpg"/><Relationship Id="rId1" Type="http://schemas.openxmlformats.org/officeDocument/2006/relationships/slideLayout" Target="../slideLayouts/slideLayout4.xml"/><Relationship Id="rId6" Type="http://schemas.openxmlformats.org/officeDocument/2006/relationships/image" Target="../media/image102.jpg"/><Relationship Id="rId5" Type="http://schemas.openxmlformats.org/officeDocument/2006/relationships/image" Target="../media/image101.jpg"/><Relationship Id="rId4" Type="http://schemas.openxmlformats.org/officeDocument/2006/relationships/image" Target="../media/image100.jpg"/></Relationships>
</file>

<file path=ppt/slides/_rels/slide2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image" Target="../media/image104.jpg"/><Relationship Id="rId1" Type="http://schemas.openxmlformats.org/officeDocument/2006/relationships/slideLayout" Target="../slideLayouts/slideLayout4.xml"/><Relationship Id="rId6" Type="http://schemas.openxmlformats.org/officeDocument/2006/relationships/image" Target="../media/image108.jpg"/><Relationship Id="rId5" Type="http://schemas.openxmlformats.org/officeDocument/2006/relationships/image" Target="../media/image107.jpg"/><Relationship Id="rId4" Type="http://schemas.openxmlformats.org/officeDocument/2006/relationships/image" Target="../media/image10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image" Target="../media/image109.jp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11.jp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113.jpg"/><Relationship Id="rId2" Type="http://schemas.openxmlformats.org/officeDocument/2006/relationships/image" Target="../media/image112.jpg"/><Relationship Id="rId1" Type="http://schemas.openxmlformats.org/officeDocument/2006/relationships/slideLayout" Target="../slideLayouts/slideLayout4.xml"/><Relationship Id="rId4" Type="http://schemas.openxmlformats.org/officeDocument/2006/relationships/image" Target="../media/image114.jpg"/></Relationships>
</file>

<file path=ppt/slides/_rels/slide3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jp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image" Target="../media/image117.jp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image" Target="../media/image119.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122.jpg"/><Relationship Id="rId2" Type="http://schemas.openxmlformats.org/officeDocument/2006/relationships/image" Target="../media/image121.jp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123.jp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jpg"/><Relationship Id="rId1" Type="http://schemas.openxmlformats.org/officeDocument/2006/relationships/slideLayout" Target="../slideLayouts/slideLayout4.xml"/><Relationship Id="rId4" Type="http://schemas.openxmlformats.org/officeDocument/2006/relationships/image" Target="../media/image126.jpg"/></Relationships>
</file>

<file path=ppt/slides/_rels/slide3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image" Target="../media/image129.jpg"/><Relationship Id="rId1" Type="http://schemas.openxmlformats.org/officeDocument/2006/relationships/slideLayout" Target="../slideLayouts/slideLayout4.xml"/><Relationship Id="rId4" Type="http://schemas.openxmlformats.org/officeDocument/2006/relationships/image" Target="../media/image131.jpg"/></Relationships>
</file>

<file path=ppt/slides/_rels/slide4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jp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image" Target="../media/image134.jp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37.jpg"/><Relationship Id="rId2" Type="http://schemas.openxmlformats.org/officeDocument/2006/relationships/image" Target="../media/image136.jpg"/><Relationship Id="rId1" Type="http://schemas.openxmlformats.org/officeDocument/2006/relationships/slideLayout" Target="../slideLayouts/slideLayout4.xml"/><Relationship Id="rId4" Type="http://schemas.openxmlformats.org/officeDocument/2006/relationships/image" Target="../media/image138.jpg"/></Relationships>
</file>

<file path=ppt/slides/_rels/slide44.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image" Target="../media/image139.jpg"/><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141.png"/><Relationship Id="rId4" Type="http://schemas.openxmlformats.org/officeDocument/2006/relationships/image" Target="../media/image132.jpg"/></Relationships>
</file>

<file path=ppt/slides/_rels/slide45.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image" Target="../media/image142.jpg"/><Relationship Id="rId1" Type="http://schemas.openxmlformats.org/officeDocument/2006/relationships/slideLayout" Target="../slideLayouts/slideLayout4.xml"/><Relationship Id="rId5" Type="http://schemas.openxmlformats.org/officeDocument/2006/relationships/image" Target="../media/image145.jpg"/><Relationship Id="rId4" Type="http://schemas.openxmlformats.org/officeDocument/2006/relationships/image" Target="../media/image144.jpg"/></Relationships>
</file>

<file path=ppt/slides/_rels/slide46.xml.rels><?xml version="1.0" encoding="UTF-8" standalone="yes"?>
<Relationships xmlns="http://schemas.openxmlformats.org/package/2006/relationships"><Relationship Id="rId3" Type="http://schemas.openxmlformats.org/officeDocument/2006/relationships/image" Target="../media/image147.jpg"/><Relationship Id="rId2" Type="http://schemas.openxmlformats.org/officeDocument/2006/relationships/image" Target="../media/image146.jp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149.jpg"/><Relationship Id="rId2" Type="http://schemas.openxmlformats.org/officeDocument/2006/relationships/image" Target="../media/image148.jp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152.jpg"/><Relationship Id="rId2" Type="http://schemas.openxmlformats.org/officeDocument/2006/relationships/image" Target="../media/image151.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4.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50.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image" Target="../media/image153.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155.jpg"/><Relationship Id="rId2" Type="http://schemas.openxmlformats.org/officeDocument/2006/relationships/image" Target="../media/image154.jpg"/><Relationship Id="rId1" Type="http://schemas.openxmlformats.org/officeDocument/2006/relationships/slideLayout" Target="../slideLayouts/slideLayout4.xml"/><Relationship Id="rId5" Type="http://schemas.openxmlformats.org/officeDocument/2006/relationships/image" Target="../media/image157.jpg"/><Relationship Id="rId4" Type="http://schemas.openxmlformats.org/officeDocument/2006/relationships/image" Target="../media/image156.jpg"/></Relationships>
</file>

<file path=ppt/slides/_rels/slide52.xml.rels><?xml version="1.0" encoding="UTF-8" standalone="yes"?>
<Relationships xmlns="http://schemas.openxmlformats.org/package/2006/relationships"><Relationship Id="rId2" Type="http://schemas.openxmlformats.org/officeDocument/2006/relationships/image" Target="../media/image158.jp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159.jp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161.jpg"/><Relationship Id="rId2" Type="http://schemas.openxmlformats.org/officeDocument/2006/relationships/image" Target="../media/image160.jpg"/><Relationship Id="rId1" Type="http://schemas.openxmlformats.org/officeDocument/2006/relationships/slideLayout" Target="../slideLayouts/slideLayout4.xml"/><Relationship Id="rId4" Type="http://schemas.openxmlformats.org/officeDocument/2006/relationships/image" Target="../media/image162.jpg"/></Relationships>
</file>

<file path=ppt/slides/_rels/slide55.xml.rels><?xml version="1.0" encoding="UTF-8" standalone="yes"?>
<Relationships xmlns="http://schemas.openxmlformats.org/package/2006/relationships"><Relationship Id="rId3" Type="http://schemas.openxmlformats.org/officeDocument/2006/relationships/image" Target="../media/image164.jpg"/><Relationship Id="rId7" Type="http://schemas.openxmlformats.org/officeDocument/2006/relationships/image" Target="../media/image168.jpg"/><Relationship Id="rId2" Type="http://schemas.openxmlformats.org/officeDocument/2006/relationships/image" Target="../media/image163.jpg"/><Relationship Id="rId1" Type="http://schemas.openxmlformats.org/officeDocument/2006/relationships/slideLayout" Target="../slideLayouts/slideLayout4.xml"/><Relationship Id="rId6" Type="http://schemas.openxmlformats.org/officeDocument/2006/relationships/image" Target="../media/image167.jpg"/><Relationship Id="rId5" Type="http://schemas.openxmlformats.org/officeDocument/2006/relationships/image" Target="../media/image166.jpg"/><Relationship Id="rId4" Type="http://schemas.openxmlformats.org/officeDocument/2006/relationships/image" Target="../media/image165.jpg"/></Relationships>
</file>

<file path=ppt/slides/_rels/slide56.xml.rels><?xml version="1.0" encoding="UTF-8" standalone="yes"?>
<Relationships xmlns="http://schemas.openxmlformats.org/package/2006/relationships"><Relationship Id="rId3" Type="http://schemas.openxmlformats.org/officeDocument/2006/relationships/image" Target="../media/image170.jpg"/><Relationship Id="rId2" Type="http://schemas.openxmlformats.org/officeDocument/2006/relationships/image" Target="../media/image169.jpg"/><Relationship Id="rId1" Type="http://schemas.openxmlformats.org/officeDocument/2006/relationships/slideLayout" Target="../slideLayouts/slideLayout4.xml"/><Relationship Id="rId6" Type="http://schemas.openxmlformats.org/officeDocument/2006/relationships/image" Target="../media/image173.png"/><Relationship Id="rId5" Type="http://schemas.openxmlformats.org/officeDocument/2006/relationships/image" Target="../media/image172.jpg"/><Relationship Id="rId4" Type="http://schemas.openxmlformats.org/officeDocument/2006/relationships/image" Target="../media/image171.jpg"/></Relationships>
</file>

<file path=ppt/slides/_rels/slide57.xml.rels><?xml version="1.0" encoding="UTF-8" standalone="yes"?>
<Relationships xmlns="http://schemas.openxmlformats.org/package/2006/relationships"><Relationship Id="rId3" Type="http://schemas.openxmlformats.org/officeDocument/2006/relationships/image" Target="../media/image175.jpeg"/><Relationship Id="rId2" Type="http://schemas.openxmlformats.org/officeDocument/2006/relationships/image" Target="../media/image174.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177.jpg"/><Relationship Id="rId2" Type="http://schemas.openxmlformats.org/officeDocument/2006/relationships/image" Target="../media/image176.jpg"/><Relationship Id="rId1" Type="http://schemas.openxmlformats.org/officeDocument/2006/relationships/slideLayout" Target="../slideLayouts/slideLayout4.xml"/><Relationship Id="rId4" Type="http://schemas.openxmlformats.org/officeDocument/2006/relationships/image" Target="../media/image178.jpg"/></Relationships>
</file>

<file path=ppt/slides/_rels/slide59.xml.rels><?xml version="1.0" encoding="UTF-8" standalone="yes"?>
<Relationships xmlns="http://schemas.openxmlformats.org/package/2006/relationships"><Relationship Id="rId3" Type="http://schemas.openxmlformats.org/officeDocument/2006/relationships/image" Target="../media/image180.jpg"/><Relationship Id="rId2" Type="http://schemas.openxmlformats.org/officeDocument/2006/relationships/image" Target="../media/image179.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4.xml"/><Relationship Id="rId5" Type="http://schemas.openxmlformats.org/officeDocument/2006/relationships/image" Target="../media/image11.jpg"/><Relationship Id="rId4" Type="http://schemas.openxmlformats.org/officeDocument/2006/relationships/image" Target="../media/image10.jpg"/></Relationships>
</file>

<file path=ppt/slides/_rels/slide60.xml.rels><?xml version="1.0" encoding="UTF-8" standalone="yes"?>
<Relationships xmlns="http://schemas.openxmlformats.org/package/2006/relationships"><Relationship Id="rId3" Type="http://schemas.openxmlformats.org/officeDocument/2006/relationships/image" Target="../media/image182.jpg"/><Relationship Id="rId2" Type="http://schemas.openxmlformats.org/officeDocument/2006/relationships/image" Target="../media/image181.jpg"/><Relationship Id="rId1" Type="http://schemas.openxmlformats.org/officeDocument/2006/relationships/slideLayout" Target="../slideLayouts/slideLayout4.xml"/><Relationship Id="rId4" Type="http://schemas.openxmlformats.org/officeDocument/2006/relationships/image" Target="../media/image183.png"/></Relationships>
</file>

<file path=ppt/slides/_rels/slide61.xml.rels><?xml version="1.0" encoding="UTF-8" standalone="yes"?>
<Relationships xmlns="http://schemas.openxmlformats.org/package/2006/relationships"><Relationship Id="rId3" Type="http://schemas.openxmlformats.org/officeDocument/2006/relationships/image" Target="../media/image185.jpg"/><Relationship Id="rId2" Type="http://schemas.openxmlformats.org/officeDocument/2006/relationships/image" Target="../media/image184.jp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187.jpg"/><Relationship Id="rId2" Type="http://schemas.openxmlformats.org/officeDocument/2006/relationships/image" Target="../media/image186.jp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189.jpg"/><Relationship Id="rId7" Type="http://schemas.openxmlformats.org/officeDocument/2006/relationships/image" Target="../media/image193.jpg"/><Relationship Id="rId2" Type="http://schemas.openxmlformats.org/officeDocument/2006/relationships/image" Target="../media/image188.jpg"/><Relationship Id="rId1" Type="http://schemas.openxmlformats.org/officeDocument/2006/relationships/slideLayout" Target="../slideLayouts/slideLayout4.xml"/><Relationship Id="rId6" Type="http://schemas.openxmlformats.org/officeDocument/2006/relationships/image" Target="../media/image192.png"/><Relationship Id="rId5" Type="http://schemas.openxmlformats.org/officeDocument/2006/relationships/image" Target="../media/image191.jpg"/><Relationship Id="rId4" Type="http://schemas.openxmlformats.org/officeDocument/2006/relationships/image" Target="../media/image190.jpg"/></Relationships>
</file>

<file path=ppt/slides/_rels/slide64.xml.rels><?xml version="1.0" encoding="UTF-8" standalone="yes"?>
<Relationships xmlns="http://schemas.openxmlformats.org/package/2006/relationships"><Relationship Id="rId3" Type="http://schemas.openxmlformats.org/officeDocument/2006/relationships/image" Target="../media/image150.jpe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194.jpeg"/></Relationships>
</file>

<file path=ppt/slides/_rels/slide65.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image" Target="../media/image195.png"/><Relationship Id="rId1" Type="http://schemas.openxmlformats.org/officeDocument/2006/relationships/slideLayout" Target="../slideLayouts/slideLayout4.xml"/><Relationship Id="rId6" Type="http://schemas.openxmlformats.org/officeDocument/2006/relationships/image" Target="../media/image199.jpg"/><Relationship Id="rId5" Type="http://schemas.openxmlformats.org/officeDocument/2006/relationships/image" Target="../media/image198.jpg"/><Relationship Id="rId4" Type="http://schemas.openxmlformats.org/officeDocument/2006/relationships/image" Target="../media/image197.jpg"/></Relationships>
</file>

<file path=ppt/slides/_rels/slide66.xml.rels><?xml version="1.0" encoding="UTF-8" standalone="yes"?>
<Relationships xmlns="http://schemas.openxmlformats.org/package/2006/relationships"><Relationship Id="rId8" Type="http://schemas.openxmlformats.org/officeDocument/2006/relationships/image" Target="../media/image206.jpg"/><Relationship Id="rId3" Type="http://schemas.openxmlformats.org/officeDocument/2006/relationships/image" Target="../media/image201.jpg"/><Relationship Id="rId7" Type="http://schemas.openxmlformats.org/officeDocument/2006/relationships/image" Target="../media/image205.JPG"/><Relationship Id="rId2" Type="http://schemas.openxmlformats.org/officeDocument/2006/relationships/image" Target="../media/image200.jpg"/><Relationship Id="rId1" Type="http://schemas.openxmlformats.org/officeDocument/2006/relationships/slideLayout" Target="../slideLayouts/slideLayout4.xml"/><Relationship Id="rId6" Type="http://schemas.openxmlformats.org/officeDocument/2006/relationships/image" Target="../media/image204.jpg"/><Relationship Id="rId5" Type="http://schemas.openxmlformats.org/officeDocument/2006/relationships/image" Target="../media/image203.jpg"/><Relationship Id="rId4" Type="http://schemas.openxmlformats.org/officeDocument/2006/relationships/image" Target="../media/image202.jpg"/></Relationships>
</file>

<file path=ppt/slides/_rels/slide67.xml.rels><?xml version="1.0" encoding="UTF-8" standalone="yes"?>
<Relationships xmlns="http://schemas.openxmlformats.org/package/2006/relationships"><Relationship Id="rId3" Type="http://schemas.openxmlformats.org/officeDocument/2006/relationships/image" Target="../media/image208.jpg"/><Relationship Id="rId2" Type="http://schemas.openxmlformats.org/officeDocument/2006/relationships/image" Target="../media/image207.jp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210.jpg"/><Relationship Id="rId2" Type="http://schemas.openxmlformats.org/officeDocument/2006/relationships/image" Target="../media/image209.jp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12.jpg"/><Relationship Id="rId2" Type="http://schemas.openxmlformats.org/officeDocument/2006/relationships/image" Target="../media/image211.jpg"/><Relationship Id="rId1" Type="http://schemas.openxmlformats.org/officeDocument/2006/relationships/slideLayout" Target="../slideLayouts/slideLayout4.xml"/><Relationship Id="rId5" Type="http://schemas.openxmlformats.org/officeDocument/2006/relationships/image" Target="../media/image214.jpg"/><Relationship Id="rId4" Type="http://schemas.openxmlformats.org/officeDocument/2006/relationships/image" Target="../media/image213.jpg"/></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16.jpg"/><Relationship Id="rId2" Type="http://schemas.openxmlformats.org/officeDocument/2006/relationships/image" Target="../media/image215.jp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218.jpg"/><Relationship Id="rId2" Type="http://schemas.openxmlformats.org/officeDocument/2006/relationships/image" Target="../media/image217.jp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220.jpg"/><Relationship Id="rId2" Type="http://schemas.openxmlformats.org/officeDocument/2006/relationships/image" Target="../media/image219.jpg"/><Relationship Id="rId1" Type="http://schemas.openxmlformats.org/officeDocument/2006/relationships/slideLayout" Target="../slideLayouts/slideLayout4.xml"/><Relationship Id="rId5" Type="http://schemas.openxmlformats.org/officeDocument/2006/relationships/image" Target="../media/image222.jpg"/><Relationship Id="rId4" Type="http://schemas.openxmlformats.org/officeDocument/2006/relationships/image" Target="../media/image221.jpg"/></Relationships>
</file>

<file path=ppt/slides/_rels/slide73.xml.rels><?xml version="1.0" encoding="UTF-8" standalone="yes"?>
<Relationships xmlns="http://schemas.openxmlformats.org/package/2006/relationships"><Relationship Id="rId3" Type="http://schemas.openxmlformats.org/officeDocument/2006/relationships/image" Target="../media/image224.jpg"/><Relationship Id="rId2" Type="http://schemas.openxmlformats.org/officeDocument/2006/relationships/image" Target="../media/image223.jpg"/><Relationship Id="rId1" Type="http://schemas.openxmlformats.org/officeDocument/2006/relationships/slideLayout" Target="../slideLayouts/slideLayout4.xml"/><Relationship Id="rId5" Type="http://schemas.openxmlformats.org/officeDocument/2006/relationships/image" Target="../media/image226.jpg"/><Relationship Id="rId4" Type="http://schemas.openxmlformats.org/officeDocument/2006/relationships/image" Target="../media/image225.jpg"/></Relationships>
</file>

<file path=ppt/slides/_rels/slide74.xml.rels><?xml version="1.0" encoding="UTF-8" standalone="yes"?>
<Relationships xmlns="http://schemas.openxmlformats.org/package/2006/relationships"><Relationship Id="rId3" Type="http://schemas.openxmlformats.org/officeDocument/2006/relationships/image" Target="../media/image228.jpg"/><Relationship Id="rId2" Type="http://schemas.openxmlformats.org/officeDocument/2006/relationships/image" Target="../media/image227.jpg"/><Relationship Id="rId1" Type="http://schemas.openxmlformats.org/officeDocument/2006/relationships/slideLayout" Target="../slideLayouts/slideLayout4.xml"/><Relationship Id="rId5" Type="http://schemas.openxmlformats.org/officeDocument/2006/relationships/image" Target="../media/image230.jpg"/><Relationship Id="rId4" Type="http://schemas.openxmlformats.org/officeDocument/2006/relationships/image" Target="../media/image229.jpg"/></Relationships>
</file>

<file path=ppt/slides/_rels/slide75.xml.rels><?xml version="1.0" encoding="UTF-8" standalone="yes"?>
<Relationships xmlns="http://schemas.openxmlformats.org/package/2006/relationships"><Relationship Id="rId3" Type="http://schemas.openxmlformats.org/officeDocument/2006/relationships/image" Target="../media/image232.jpg"/><Relationship Id="rId2" Type="http://schemas.openxmlformats.org/officeDocument/2006/relationships/image" Target="../media/image231.jp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233.jp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235.jpg"/><Relationship Id="rId7" Type="http://schemas.openxmlformats.org/officeDocument/2006/relationships/image" Target="../media/image239.jpg"/><Relationship Id="rId2" Type="http://schemas.openxmlformats.org/officeDocument/2006/relationships/image" Target="../media/image234.jpg"/><Relationship Id="rId1" Type="http://schemas.openxmlformats.org/officeDocument/2006/relationships/slideLayout" Target="../slideLayouts/slideLayout4.xml"/><Relationship Id="rId6" Type="http://schemas.openxmlformats.org/officeDocument/2006/relationships/image" Target="../media/image238.jpg"/><Relationship Id="rId5" Type="http://schemas.openxmlformats.org/officeDocument/2006/relationships/image" Target="../media/image237.jpg"/><Relationship Id="rId4" Type="http://schemas.openxmlformats.org/officeDocument/2006/relationships/image" Target="../media/image236.jpg"/></Relationships>
</file>

<file path=ppt/slides/_rels/slide78.xml.rels><?xml version="1.0" encoding="UTF-8" standalone="yes"?>
<Relationships xmlns="http://schemas.openxmlformats.org/package/2006/relationships"><Relationship Id="rId3" Type="http://schemas.openxmlformats.org/officeDocument/2006/relationships/image" Target="../media/image241.jpg"/><Relationship Id="rId2" Type="http://schemas.openxmlformats.org/officeDocument/2006/relationships/image" Target="../media/image240.jpg"/><Relationship Id="rId1" Type="http://schemas.openxmlformats.org/officeDocument/2006/relationships/slideLayout" Target="../slideLayouts/slideLayout4.xml"/><Relationship Id="rId4" Type="http://schemas.openxmlformats.org/officeDocument/2006/relationships/image" Target="../media/image242.jpeg"/></Relationships>
</file>

<file path=ppt/slides/_rels/slide79.xml.rels><?xml version="1.0" encoding="UTF-8" standalone="yes"?>
<Relationships xmlns="http://schemas.openxmlformats.org/package/2006/relationships"><Relationship Id="rId3" Type="http://schemas.openxmlformats.org/officeDocument/2006/relationships/image" Target="../media/image244.jpg"/><Relationship Id="rId2" Type="http://schemas.openxmlformats.org/officeDocument/2006/relationships/image" Target="../media/image243.jpg"/><Relationship Id="rId1" Type="http://schemas.openxmlformats.org/officeDocument/2006/relationships/slideLayout" Target="../slideLayouts/slideLayout4.xml"/><Relationship Id="rId4" Type="http://schemas.openxmlformats.org/officeDocument/2006/relationships/image" Target="../media/image245.jp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80.xml.rels><?xml version="1.0" encoding="UTF-8" standalone="yes"?>
<Relationships xmlns="http://schemas.openxmlformats.org/package/2006/relationships"><Relationship Id="rId3" Type="http://schemas.openxmlformats.org/officeDocument/2006/relationships/image" Target="../media/image247.jpg"/><Relationship Id="rId7" Type="http://schemas.openxmlformats.org/officeDocument/2006/relationships/image" Target="../media/image251.jpg"/><Relationship Id="rId2" Type="http://schemas.openxmlformats.org/officeDocument/2006/relationships/image" Target="../media/image246.jpg"/><Relationship Id="rId1" Type="http://schemas.openxmlformats.org/officeDocument/2006/relationships/slideLayout" Target="../slideLayouts/slideLayout4.xml"/><Relationship Id="rId6" Type="http://schemas.openxmlformats.org/officeDocument/2006/relationships/image" Target="../media/image250.jpg"/><Relationship Id="rId5" Type="http://schemas.openxmlformats.org/officeDocument/2006/relationships/image" Target="../media/image249.jpg"/><Relationship Id="rId4" Type="http://schemas.openxmlformats.org/officeDocument/2006/relationships/image" Target="../media/image248.jpg"/></Relationships>
</file>

<file path=ppt/slides/_rels/slide81.xml.rels><?xml version="1.0" encoding="UTF-8" standalone="yes"?>
<Relationships xmlns="http://schemas.openxmlformats.org/package/2006/relationships"><Relationship Id="rId2" Type="http://schemas.openxmlformats.org/officeDocument/2006/relationships/image" Target="../media/image252.jp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253.jp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254.jp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256.jpg"/><Relationship Id="rId2" Type="http://schemas.openxmlformats.org/officeDocument/2006/relationships/image" Target="../media/image255.jp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image" Target="../media/image258.jpg"/><Relationship Id="rId2" Type="http://schemas.openxmlformats.org/officeDocument/2006/relationships/image" Target="../media/image257.jpg"/><Relationship Id="rId1" Type="http://schemas.openxmlformats.org/officeDocument/2006/relationships/slideLayout" Target="../slideLayouts/slideLayout4.xml"/><Relationship Id="rId4" Type="http://schemas.openxmlformats.org/officeDocument/2006/relationships/image" Target="../media/image259.jpg"/></Relationships>
</file>

<file path=ppt/slides/_rels/slide86.xml.rels><?xml version="1.0" encoding="UTF-8" standalone="yes"?>
<Relationships xmlns="http://schemas.openxmlformats.org/package/2006/relationships"><Relationship Id="rId2" Type="http://schemas.openxmlformats.org/officeDocument/2006/relationships/image" Target="../media/image260.jpg"/><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image" Target="../media/image262.jpg"/><Relationship Id="rId2" Type="http://schemas.openxmlformats.org/officeDocument/2006/relationships/image" Target="../media/image261.jpg"/><Relationship Id="rId1" Type="http://schemas.openxmlformats.org/officeDocument/2006/relationships/slideLayout" Target="../slideLayouts/slideLayout4.xml"/><Relationship Id="rId5" Type="http://schemas.openxmlformats.org/officeDocument/2006/relationships/image" Target="../media/image264.jpg"/><Relationship Id="rId4" Type="http://schemas.openxmlformats.org/officeDocument/2006/relationships/image" Target="../media/image263.jp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266.jpg"/><Relationship Id="rId2" Type="http://schemas.openxmlformats.org/officeDocument/2006/relationships/image" Target="../media/image265.jpg"/><Relationship Id="rId1" Type="http://schemas.openxmlformats.org/officeDocument/2006/relationships/slideLayout" Target="../slideLayouts/slideLayout4.xml"/><Relationship Id="rId4" Type="http://schemas.openxmlformats.org/officeDocument/2006/relationships/image" Target="../media/image267.jp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 Id="rId4" Type="http://schemas.openxmlformats.org/officeDocument/2006/relationships/image" Target="../media/image18.jpg"/></Relationships>
</file>

<file path=ppt/slides/_rels/slide90.xml.rels><?xml version="1.0" encoding="UTF-8" standalone="yes"?>
<Relationships xmlns="http://schemas.openxmlformats.org/package/2006/relationships"><Relationship Id="rId8" Type="http://schemas.openxmlformats.org/officeDocument/2006/relationships/image" Target="../media/image274.jpg"/><Relationship Id="rId3" Type="http://schemas.openxmlformats.org/officeDocument/2006/relationships/image" Target="../media/image269.jpg"/><Relationship Id="rId7" Type="http://schemas.openxmlformats.org/officeDocument/2006/relationships/image" Target="../media/image273.jpg"/><Relationship Id="rId2" Type="http://schemas.openxmlformats.org/officeDocument/2006/relationships/image" Target="../media/image268.jpg"/><Relationship Id="rId1" Type="http://schemas.openxmlformats.org/officeDocument/2006/relationships/slideLayout" Target="../slideLayouts/slideLayout4.xml"/><Relationship Id="rId6" Type="http://schemas.openxmlformats.org/officeDocument/2006/relationships/image" Target="../media/image272.jpg"/><Relationship Id="rId5" Type="http://schemas.openxmlformats.org/officeDocument/2006/relationships/image" Target="../media/image271.jpg"/><Relationship Id="rId4" Type="http://schemas.openxmlformats.org/officeDocument/2006/relationships/image" Target="../media/image270.jpg"/><Relationship Id="rId9" Type="http://schemas.openxmlformats.org/officeDocument/2006/relationships/image" Target="../media/image275.jpg"/></Relationships>
</file>

<file path=ppt/slides/_rels/slide91.xml.rels><?xml version="1.0" encoding="UTF-8" standalone="yes"?>
<Relationships xmlns="http://schemas.openxmlformats.org/package/2006/relationships"><Relationship Id="rId3" Type="http://schemas.openxmlformats.org/officeDocument/2006/relationships/image" Target="../media/image277.jpg"/><Relationship Id="rId2" Type="http://schemas.openxmlformats.org/officeDocument/2006/relationships/image" Target="../media/image276.jpg"/><Relationship Id="rId1" Type="http://schemas.openxmlformats.org/officeDocument/2006/relationships/slideLayout" Target="../slideLayouts/slideLayout4.xml"/><Relationship Id="rId6" Type="http://schemas.openxmlformats.org/officeDocument/2006/relationships/image" Target="../media/image280.jpg"/><Relationship Id="rId5" Type="http://schemas.openxmlformats.org/officeDocument/2006/relationships/image" Target="../media/image279.jpg"/><Relationship Id="rId4" Type="http://schemas.openxmlformats.org/officeDocument/2006/relationships/image" Target="../media/image278.jpg"/></Relationships>
</file>

<file path=ppt/slides/_rels/slide92.xml.rels><?xml version="1.0" encoding="UTF-8" standalone="yes"?>
<Relationships xmlns="http://schemas.openxmlformats.org/package/2006/relationships"><Relationship Id="rId3" Type="http://schemas.openxmlformats.org/officeDocument/2006/relationships/image" Target="../media/image282.jpg"/><Relationship Id="rId2" Type="http://schemas.openxmlformats.org/officeDocument/2006/relationships/image" Target="../media/image281.jpg"/><Relationship Id="rId1" Type="http://schemas.openxmlformats.org/officeDocument/2006/relationships/slideLayout" Target="../slideLayouts/slideLayout4.xml"/><Relationship Id="rId5" Type="http://schemas.openxmlformats.org/officeDocument/2006/relationships/image" Target="../media/image284.jpg"/><Relationship Id="rId4" Type="http://schemas.openxmlformats.org/officeDocument/2006/relationships/image" Target="../media/image283.jpg"/></Relationships>
</file>

<file path=ppt/slides/_rels/slide93.xml.rels><?xml version="1.0" encoding="UTF-8" standalone="yes"?>
<Relationships xmlns="http://schemas.openxmlformats.org/package/2006/relationships"><Relationship Id="rId2" Type="http://schemas.openxmlformats.org/officeDocument/2006/relationships/image" Target="../media/image285.jpg"/><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287.png"/><Relationship Id="rId2" Type="http://schemas.openxmlformats.org/officeDocument/2006/relationships/image" Target="../media/image286.jpg"/><Relationship Id="rId1" Type="http://schemas.openxmlformats.org/officeDocument/2006/relationships/slideLayout" Target="../slideLayouts/slideLayout4.xml"/><Relationship Id="rId4" Type="http://schemas.microsoft.com/office/2007/relationships/hdphoto" Target="../media/hdphoto2.wdp"/></Relationships>
</file>

<file path=ppt/slides/_rels/slide95.xml.rels><?xml version="1.0" encoding="UTF-8" standalone="yes"?>
<Relationships xmlns="http://schemas.openxmlformats.org/package/2006/relationships"><Relationship Id="rId8" Type="http://schemas.openxmlformats.org/officeDocument/2006/relationships/image" Target="../media/image292.jpg"/><Relationship Id="rId3" Type="http://schemas.openxmlformats.org/officeDocument/2006/relationships/image" Target="../media/image1.jpg"/><Relationship Id="rId7" Type="http://schemas.openxmlformats.org/officeDocument/2006/relationships/image" Target="../media/image291.jpg"/><Relationship Id="rId2" Type="http://schemas.openxmlformats.org/officeDocument/2006/relationships/image" Target="../media/image288.jpg"/><Relationship Id="rId1" Type="http://schemas.openxmlformats.org/officeDocument/2006/relationships/slideLayout" Target="../slideLayouts/slideLayout4.xml"/><Relationship Id="rId6" Type="http://schemas.openxmlformats.org/officeDocument/2006/relationships/image" Target="../media/image290.jpg"/><Relationship Id="rId5" Type="http://schemas.openxmlformats.org/officeDocument/2006/relationships/image" Target="../media/image289.jpg"/><Relationship Id="rId4" Type="http://schemas.openxmlformats.org/officeDocument/2006/relationships/image" Target="../media/image201.jpg"/><Relationship Id="rId9" Type="http://schemas.openxmlformats.org/officeDocument/2006/relationships/image" Target="../media/image293.jpg"/></Relationships>
</file>

<file path=ppt/slides/_rels/slide96.xml.rels><?xml version="1.0" encoding="UTF-8" standalone="yes"?>
<Relationships xmlns="http://schemas.openxmlformats.org/package/2006/relationships"><Relationship Id="rId2" Type="http://schemas.openxmlformats.org/officeDocument/2006/relationships/image" Target="../media/image294.jp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296.jpg"/><Relationship Id="rId2" Type="http://schemas.openxmlformats.org/officeDocument/2006/relationships/image" Target="../media/image295.jpg"/><Relationship Id="rId1" Type="http://schemas.openxmlformats.org/officeDocument/2006/relationships/slideLayout" Target="../slideLayouts/slideLayout4.xml"/><Relationship Id="rId6" Type="http://schemas.openxmlformats.org/officeDocument/2006/relationships/image" Target="../media/image299.jpg"/><Relationship Id="rId5" Type="http://schemas.openxmlformats.org/officeDocument/2006/relationships/image" Target="../media/image298.jpg"/><Relationship Id="rId4" Type="http://schemas.openxmlformats.org/officeDocument/2006/relationships/image" Target="../media/image297.jpg"/></Relationships>
</file>

<file path=ppt/slides/_rels/slide98.xml.rels><?xml version="1.0" encoding="UTF-8" standalone="yes"?>
<Relationships xmlns="http://schemas.openxmlformats.org/package/2006/relationships"><Relationship Id="rId8" Type="http://schemas.openxmlformats.org/officeDocument/2006/relationships/image" Target="../media/image306.jpg"/><Relationship Id="rId3" Type="http://schemas.openxmlformats.org/officeDocument/2006/relationships/image" Target="../media/image301.jpg"/><Relationship Id="rId7" Type="http://schemas.openxmlformats.org/officeDocument/2006/relationships/image" Target="../media/image305.jpg"/><Relationship Id="rId2" Type="http://schemas.openxmlformats.org/officeDocument/2006/relationships/image" Target="../media/image300.jpg"/><Relationship Id="rId1" Type="http://schemas.openxmlformats.org/officeDocument/2006/relationships/slideLayout" Target="../slideLayouts/slideLayout4.xml"/><Relationship Id="rId6" Type="http://schemas.openxmlformats.org/officeDocument/2006/relationships/image" Target="../media/image304.jpg"/><Relationship Id="rId5" Type="http://schemas.openxmlformats.org/officeDocument/2006/relationships/image" Target="../media/image303.png"/><Relationship Id="rId4" Type="http://schemas.openxmlformats.org/officeDocument/2006/relationships/image" Target="../media/image302.png"/><Relationship Id="rId9" Type="http://schemas.openxmlformats.org/officeDocument/2006/relationships/image" Target="../media/image307.jpg"/></Relationships>
</file>

<file path=ppt/slides/_rels/slide99.xml.rels><?xml version="1.0" encoding="UTF-8" standalone="yes"?>
<Relationships xmlns="http://schemas.openxmlformats.org/package/2006/relationships"><Relationship Id="rId3" Type="http://schemas.openxmlformats.org/officeDocument/2006/relationships/image" Target="../media/image309.jpg"/><Relationship Id="rId7" Type="http://schemas.openxmlformats.org/officeDocument/2006/relationships/image" Target="../media/image313.jpg"/><Relationship Id="rId2" Type="http://schemas.openxmlformats.org/officeDocument/2006/relationships/image" Target="../media/image308.png"/><Relationship Id="rId1" Type="http://schemas.openxmlformats.org/officeDocument/2006/relationships/slideLayout" Target="../slideLayouts/slideLayout4.xml"/><Relationship Id="rId6" Type="http://schemas.openxmlformats.org/officeDocument/2006/relationships/image" Target="../media/image312.png"/><Relationship Id="rId5" Type="http://schemas.openxmlformats.org/officeDocument/2006/relationships/image" Target="../media/image311.jpg"/><Relationship Id="rId4" Type="http://schemas.openxmlformats.org/officeDocument/2006/relationships/image" Target="../media/image310.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69F2D53D-E41B-4592-A38C-3CD3CC1E0F17}"/>
              </a:ext>
            </a:extLst>
          </p:cNvPr>
          <p:cNvSpPr/>
          <p:nvPr/>
        </p:nvSpPr>
        <p:spPr>
          <a:xfrm>
            <a:off x="0" y="5576711"/>
            <a:ext cx="9914152" cy="127716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C54D0975-52B5-4F8E-B7EE-FC7FA7FF289E}"/>
              </a:ext>
            </a:extLst>
          </p:cNvPr>
          <p:cNvSpPr>
            <a:spLocks noGrp="1"/>
          </p:cNvSpPr>
          <p:nvPr>
            <p:ph type="ctrTitle"/>
          </p:nvPr>
        </p:nvSpPr>
        <p:spPr>
          <a:xfrm>
            <a:off x="452437" y="5586410"/>
            <a:ext cx="9001125" cy="636084"/>
          </a:xfrm>
        </p:spPr>
        <p:txBody>
          <a:bodyPr>
            <a:normAutofit/>
          </a:bodyPr>
          <a:lstStyle/>
          <a:p>
            <a:r>
              <a:rPr lang="en-US" altLang="ja-JP" sz="3600">
                <a:solidFill>
                  <a:schemeClr val="bg1"/>
                </a:solidFill>
              </a:rPr>
              <a:t>Space</a:t>
            </a:r>
            <a:r>
              <a:rPr lang="ja-JP" altLang="en-US" sz="3600">
                <a:solidFill>
                  <a:schemeClr val="bg1"/>
                </a:solidFill>
              </a:rPr>
              <a:t> </a:t>
            </a:r>
            <a:r>
              <a:rPr lang="en-US" altLang="ja-JP" sz="3600">
                <a:solidFill>
                  <a:schemeClr val="bg1"/>
                </a:solidFill>
              </a:rPr>
              <a:t>Designer</a:t>
            </a:r>
            <a:r>
              <a:rPr lang="ja-JP" altLang="en-US" sz="3600">
                <a:solidFill>
                  <a:schemeClr val="bg1"/>
                </a:solidFill>
              </a:rPr>
              <a:t>検定　</a:t>
            </a:r>
            <a:r>
              <a:rPr lang="zh-TW" altLang="en-US" sz="3600">
                <a:solidFill>
                  <a:schemeClr val="bg1"/>
                </a:solidFill>
              </a:rPr>
              <a:t>対策講座</a:t>
            </a:r>
            <a:endParaRPr kumimoji="1" lang="ja-JP" altLang="en-US" sz="3600">
              <a:solidFill>
                <a:schemeClr val="bg1"/>
              </a:solidFill>
            </a:endParaRPr>
          </a:p>
        </p:txBody>
      </p:sp>
      <p:sp>
        <p:nvSpPr>
          <p:cNvPr id="3" name="字幕 2">
            <a:extLst>
              <a:ext uri="{FF2B5EF4-FFF2-40B4-BE49-F238E27FC236}">
                <a16:creationId xmlns:a16="http://schemas.microsoft.com/office/drawing/2014/main" id="{55DF5D7B-4FAB-4C5D-96BA-C33203C083C3}"/>
              </a:ext>
            </a:extLst>
          </p:cNvPr>
          <p:cNvSpPr>
            <a:spLocks noGrp="1"/>
          </p:cNvSpPr>
          <p:nvPr>
            <p:ph type="subTitle" idx="1"/>
          </p:nvPr>
        </p:nvSpPr>
        <p:spPr>
          <a:xfrm>
            <a:off x="452439" y="6215295"/>
            <a:ext cx="9001124" cy="437432"/>
          </a:xfrm>
        </p:spPr>
        <p:txBody>
          <a:bodyPr/>
          <a:lstStyle/>
          <a:p>
            <a:r>
              <a:rPr lang="en-US" altLang="zh-TW" sz="2800">
                <a:solidFill>
                  <a:schemeClr val="bg1"/>
                </a:solidFill>
              </a:rPr>
              <a:t>SketchUp</a:t>
            </a:r>
            <a:r>
              <a:rPr lang="zh-TW" altLang="en-US" sz="2800">
                <a:solidFill>
                  <a:schemeClr val="bg1"/>
                </a:solidFill>
              </a:rPr>
              <a:t>版 </a:t>
            </a:r>
            <a:r>
              <a:rPr lang="zh-TW" altLang="en-US" sz="2800" dirty="0">
                <a:solidFill>
                  <a:schemeClr val="bg1"/>
                </a:solidFill>
              </a:rPr>
              <a:t>参考問題</a:t>
            </a:r>
            <a:r>
              <a:rPr lang="ja-JP" altLang="en-US" sz="2800">
                <a:solidFill>
                  <a:schemeClr val="bg1"/>
                </a:solidFill>
              </a:rPr>
              <a:t>解説</a:t>
            </a:r>
            <a:endParaRPr kumimoji="1" lang="ja-JP" altLang="en-US" sz="2800">
              <a:solidFill>
                <a:schemeClr val="bg1"/>
              </a:solidFill>
            </a:endParaRPr>
          </a:p>
        </p:txBody>
      </p:sp>
      <p:sp>
        <p:nvSpPr>
          <p:cNvPr id="4" name="スライド番号プレースホルダー 3">
            <a:extLst>
              <a:ext uri="{FF2B5EF4-FFF2-40B4-BE49-F238E27FC236}">
                <a16:creationId xmlns:a16="http://schemas.microsoft.com/office/drawing/2014/main" id="{ECD49BDC-AF2E-47ED-97DE-045BE81484CB}"/>
              </a:ext>
            </a:extLst>
          </p:cNvPr>
          <p:cNvSpPr>
            <a:spLocks noGrp="1"/>
          </p:cNvSpPr>
          <p:nvPr>
            <p:ph type="sldNum" sz="quarter" idx="4"/>
          </p:nvPr>
        </p:nvSpPr>
        <p:spPr>
          <a:xfrm>
            <a:off x="9314822" y="6492875"/>
            <a:ext cx="591178" cy="365125"/>
          </a:xfrm>
        </p:spPr>
        <p:txBody>
          <a:bodyPr/>
          <a:lstStyle/>
          <a:p>
            <a:fld id="{FF201CBC-0A1A-4EBD-A1D5-774CF332F279}" type="slidenum">
              <a:rPr kumimoji="1" lang="ja-JP" altLang="en-US" smtClean="0"/>
              <a:t>1</a:t>
            </a:fld>
            <a:endParaRPr kumimoji="1" lang="ja-JP" altLang="en-US"/>
          </a:p>
        </p:txBody>
      </p:sp>
      <p:pic>
        <p:nvPicPr>
          <p:cNvPr id="8" name="図 7" descr="大きな窓のある部屋&#10;&#10;自動的に生成された説明">
            <a:extLst>
              <a:ext uri="{FF2B5EF4-FFF2-40B4-BE49-F238E27FC236}">
                <a16:creationId xmlns:a16="http://schemas.microsoft.com/office/drawing/2014/main" id="{E15FABA4-9A81-45B8-8A56-B2265E2FAD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914152" cy="5576711"/>
          </a:xfrm>
          <a:prstGeom prst="rect">
            <a:avLst/>
          </a:prstGeom>
        </p:spPr>
      </p:pic>
    </p:spTree>
    <p:extLst>
      <p:ext uri="{BB962C8B-B14F-4D97-AF65-F5344CB8AC3E}">
        <p14:creationId xmlns:p14="http://schemas.microsoft.com/office/powerpoint/2010/main" val="3633748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a:extLst>
              <a:ext uri="{FF2B5EF4-FFF2-40B4-BE49-F238E27FC236}">
                <a16:creationId xmlns:a16="http://schemas.microsoft.com/office/drawing/2014/main" id="{810FBCF3-4170-41EC-B71D-DE4136F59CEB}"/>
              </a:ext>
            </a:extLst>
          </p:cNvPr>
          <p:cNvPicPr>
            <a:picLocks noChangeAspect="1"/>
          </p:cNvPicPr>
          <p:nvPr/>
        </p:nvPicPr>
        <p:blipFill rotWithShape="1">
          <a:blip r:embed="rId2"/>
          <a:srcRect l="15181" t="561" r="20038" b="25960"/>
          <a:stretch/>
        </p:blipFill>
        <p:spPr>
          <a:xfrm>
            <a:off x="2851065" y="1241706"/>
            <a:ext cx="1421153" cy="1492446"/>
          </a:xfrm>
          <a:prstGeom prst="rect">
            <a:avLst/>
          </a:prstGeom>
        </p:spPr>
      </p:pic>
      <p:pic>
        <p:nvPicPr>
          <p:cNvPr id="33" name="図 32">
            <a:extLst>
              <a:ext uri="{FF2B5EF4-FFF2-40B4-BE49-F238E27FC236}">
                <a16:creationId xmlns:a16="http://schemas.microsoft.com/office/drawing/2014/main" id="{F0A6412B-E313-445E-9455-F3534E93C0D4}"/>
              </a:ext>
            </a:extLst>
          </p:cNvPr>
          <p:cNvPicPr>
            <a:picLocks noChangeAspect="1"/>
          </p:cNvPicPr>
          <p:nvPr/>
        </p:nvPicPr>
        <p:blipFill rotWithShape="1">
          <a:blip r:embed="rId3"/>
          <a:srcRect l="13264" t="17464" r="8940" b="10676"/>
          <a:stretch/>
        </p:blipFill>
        <p:spPr>
          <a:xfrm>
            <a:off x="4685625" y="1127578"/>
            <a:ext cx="1837036" cy="1606574"/>
          </a:xfrm>
          <a:prstGeom prst="rect">
            <a:avLst/>
          </a:prstGeom>
        </p:spPr>
      </p:pic>
      <p:sp>
        <p:nvSpPr>
          <p:cNvPr id="3" name="スライド番号プレースホルダー 2">
            <a:extLst>
              <a:ext uri="{FF2B5EF4-FFF2-40B4-BE49-F238E27FC236}">
                <a16:creationId xmlns:a16="http://schemas.microsoft.com/office/drawing/2014/main" id="{55E6766A-5475-4084-B723-2ACD49175343}"/>
              </a:ext>
            </a:extLst>
          </p:cNvPr>
          <p:cNvSpPr>
            <a:spLocks noGrp="1"/>
          </p:cNvSpPr>
          <p:nvPr>
            <p:ph type="sldNum" sz="quarter" idx="4"/>
          </p:nvPr>
        </p:nvSpPr>
        <p:spPr/>
        <p:txBody>
          <a:bodyPr/>
          <a:lstStyle/>
          <a:p>
            <a:fld id="{FF201CBC-0A1A-4EBD-A1D5-774CF332F279}" type="slidenum">
              <a:rPr kumimoji="1" lang="ja-JP" altLang="en-US" smtClean="0"/>
              <a:pPr/>
              <a:t>10</a:t>
            </a:fld>
            <a:endParaRPr kumimoji="1" lang="ja-JP" altLang="en-US"/>
          </a:p>
        </p:txBody>
      </p:sp>
      <p:sp>
        <p:nvSpPr>
          <p:cNvPr id="4" name="字幕 3">
            <a:extLst>
              <a:ext uri="{FF2B5EF4-FFF2-40B4-BE49-F238E27FC236}">
                <a16:creationId xmlns:a16="http://schemas.microsoft.com/office/drawing/2014/main" id="{C60DA641-ECE6-4E69-998A-E3B87A08534B}"/>
              </a:ext>
            </a:extLst>
          </p:cNvPr>
          <p:cNvSpPr>
            <a:spLocks noGrp="1"/>
          </p:cNvSpPr>
          <p:nvPr>
            <p:ph type="subTitle" idx="10"/>
          </p:nvPr>
        </p:nvSpPr>
        <p:spPr/>
        <p:txBody>
          <a:bodyPr/>
          <a:lstStyle/>
          <a:p>
            <a:r>
              <a:rPr lang="ja-JP" altLang="en-US"/>
              <a:t>④プッシュ／プル</a:t>
            </a:r>
            <a:endParaRPr kumimoji="1" lang="ja-JP" altLang="en-US"/>
          </a:p>
        </p:txBody>
      </p:sp>
      <p:sp>
        <p:nvSpPr>
          <p:cNvPr id="5" name="タイトル 4">
            <a:extLst>
              <a:ext uri="{FF2B5EF4-FFF2-40B4-BE49-F238E27FC236}">
                <a16:creationId xmlns:a16="http://schemas.microsoft.com/office/drawing/2014/main" id="{2A0EC3DE-41D2-443F-8F0C-497B910EA6CE}"/>
              </a:ext>
            </a:extLst>
          </p:cNvPr>
          <p:cNvSpPr>
            <a:spLocks noGrp="1"/>
          </p:cNvSpPr>
          <p:nvPr>
            <p:ph type="title"/>
          </p:nvPr>
        </p:nvSpPr>
        <p:spPr/>
        <p:txBody>
          <a:bodyPr/>
          <a:lstStyle/>
          <a:p>
            <a:r>
              <a:rPr kumimoji="1" lang="ja-JP" altLang="en-US"/>
              <a:t>編集</a:t>
            </a:r>
          </a:p>
        </p:txBody>
      </p:sp>
      <p:sp>
        <p:nvSpPr>
          <p:cNvPr id="16" name="正方形/長方形 15">
            <a:extLst>
              <a:ext uri="{FF2B5EF4-FFF2-40B4-BE49-F238E27FC236}">
                <a16:creationId xmlns:a16="http://schemas.microsoft.com/office/drawing/2014/main" id="{ACD8A789-B585-4813-B3D1-8DDF57830495}"/>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3</a:t>
            </a:r>
            <a:endParaRPr kumimoji="1" lang="ja-JP" altLang="en-US" sz="1600" i="1"/>
          </a:p>
        </p:txBody>
      </p:sp>
      <p:pic>
        <p:nvPicPr>
          <p:cNvPr id="22" name="図 21">
            <a:extLst>
              <a:ext uri="{FF2B5EF4-FFF2-40B4-BE49-F238E27FC236}">
                <a16:creationId xmlns:a16="http://schemas.microsoft.com/office/drawing/2014/main" id="{555F36CE-8F57-494E-BF66-2EBC5FC097B2}"/>
              </a:ext>
            </a:extLst>
          </p:cNvPr>
          <p:cNvPicPr>
            <a:picLocks noChangeAspect="1"/>
          </p:cNvPicPr>
          <p:nvPr/>
        </p:nvPicPr>
        <p:blipFill rotWithShape="1">
          <a:blip r:embed="rId4">
            <a:extLst>
              <a:ext uri="{28A0092B-C50C-407E-A947-70E740481C1C}">
                <a14:useLocalDpi xmlns:a14="http://schemas.microsoft.com/office/drawing/2010/main" val="0"/>
              </a:ext>
            </a:extLst>
          </a:blip>
          <a:srcRect l="15442" t="7235" r="12507" b="9713"/>
          <a:stretch/>
        </p:blipFill>
        <p:spPr>
          <a:xfrm>
            <a:off x="865034" y="3093330"/>
            <a:ext cx="1716004" cy="1647832"/>
          </a:xfrm>
          <a:prstGeom prst="rect">
            <a:avLst/>
          </a:prstGeom>
        </p:spPr>
      </p:pic>
      <p:pic>
        <p:nvPicPr>
          <p:cNvPr id="25" name="図 24">
            <a:extLst>
              <a:ext uri="{FF2B5EF4-FFF2-40B4-BE49-F238E27FC236}">
                <a16:creationId xmlns:a16="http://schemas.microsoft.com/office/drawing/2014/main" id="{B85660C8-DB47-4E4E-9168-27C5464B9CAA}"/>
              </a:ext>
            </a:extLst>
          </p:cNvPr>
          <p:cNvPicPr>
            <a:picLocks noChangeAspect="1"/>
          </p:cNvPicPr>
          <p:nvPr/>
        </p:nvPicPr>
        <p:blipFill rotWithShape="1">
          <a:blip r:embed="rId5">
            <a:extLst>
              <a:ext uri="{28A0092B-C50C-407E-A947-70E740481C1C}">
                <a14:useLocalDpi xmlns:a14="http://schemas.microsoft.com/office/drawing/2010/main" val="0"/>
              </a:ext>
            </a:extLst>
          </a:blip>
          <a:srcRect l="20698" t="12126" r="11277" b="13128"/>
          <a:stretch/>
        </p:blipFill>
        <p:spPr>
          <a:xfrm>
            <a:off x="2896845" y="3114596"/>
            <a:ext cx="1716006" cy="1647832"/>
          </a:xfrm>
          <a:prstGeom prst="rect">
            <a:avLst/>
          </a:prstGeom>
        </p:spPr>
      </p:pic>
      <p:pic>
        <p:nvPicPr>
          <p:cNvPr id="26" name="図 25">
            <a:extLst>
              <a:ext uri="{FF2B5EF4-FFF2-40B4-BE49-F238E27FC236}">
                <a16:creationId xmlns:a16="http://schemas.microsoft.com/office/drawing/2014/main" id="{75FEF26A-8127-4529-BE73-970C34B66181}"/>
              </a:ext>
            </a:extLst>
          </p:cNvPr>
          <p:cNvPicPr>
            <a:picLocks noChangeAspect="1"/>
          </p:cNvPicPr>
          <p:nvPr/>
        </p:nvPicPr>
        <p:blipFill rotWithShape="1">
          <a:blip r:embed="rId6">
            <a:extLst>
              <a:ext uri="{28A0092B-C50C-407E-A947-70E740481C1C}">
                <a14:useLocalDpi xmlns:a14="http://schemas.microsoft.com/office/drawing/2010/main" val="0"/>
              </a:ext>
            </a:extLst>
          </a:blip>
          <a:srcRect l="20789" r="9897" b="25402"/>
          <a:stretch/>
        </p:blipFill>
        <p:spPr>
          <a:xfrm>
            <a:off x="818703" y="5023519"/>
            <a:ext cx="1482982" cy="1496264"/>
          </a:xfrm>
          <a:prstGeom prst="rect">
            <a:avLst/>
          </a:prstGeom>
        </p:spPr>
      </p:pic>
      <p:pic>
        <p:nvPicPr>
          <p:cNvPr id="27" name="図 26">
            <a:extLst>
              <a:ext uri="{FF2B5EF4-FFF2-40B4-BE49-F238E27FC236}">
                <a16:creationId xmlns:a16="http://schemas.microsoft.com/office/drawing/2014/main" id="{AB8895D7-934F-4177-9953-B1D3A94F7249}"/>
              </a:ext>
            </a:extLst>
          </p:cNvPr>
          <p:cNvPicPr>
            <a:picLocks noChangeAspect="1"/>
          </p:cNvPicPr>
          <p:nvPr/>
        </p:nvPicPr>
        <p:blipFill rotWithShape="1">
          <a:blip r:embed="rId7">
            <a:extLst>
              <a:ext uri="{28A0092B-C50C-407E-A947-70E740481C1C}">
                <a14:useLocalDpi xmlns:a14="http://schemas.microsoft.com/office/drawing/2010/main" val="0"/>
              </a:ext>
            </a:extLst>
          </a:blip>
          <a:srcRect l="22426" t="5542" r="9055" b="28668"/>
          <a:stretch/>
        </p:blipFill>
        <p:spPr>
          <a:xfrm>
            <a:off x="2902685" y="5087317"/>
            <a:ext cx="1602178" cy="1421836"/>
          </a:xfrm>
          <a:prstGeom prst="rect">
            <a:avLst/>
          </a:prstGeom>
        </p:spPr>
      </p:pic>
      <p:pic>
        <p:nvPicPr>
          <p:cNvPr id="28" name="図 27" descr="テーブル が含まれている画像&#10;&#10;自動的に生成された説明">
            <a:extLst>
              <a:ext uri="{FF2B5EF4-FFF2-40B4-BE49-F238E27FC236}">
                <a16:creationId xmlns:a16="http://schemas.microsoft.com/office/drawing/2014/main" id="{36AFE9FF-4805-4814-B9B6-2402580B4073}"/>
              </a:ext>
            </a:extLst>
          </p:cNvPr>
          <p:cNvPicPr>
            <a:picLocks noChangeAspect="1"/>
          </p:cNvPicPr>
          <p:nvPr/>
        </p:nvPicPr>
        <p:blipFill rotWithShape="1">
          <a:blip r:embed="rId8">
            <a:extLst>
              <a:ext uri="{28A0092B-C50C-407E-A947-70E740481C1C}">
                <a14:useLocalDpi xmlns:a14="http://schemas.microsoft.com/office/drawing/2010/main" val="0"/>
              </a:ext>
            </a:extLst>
          </a:blip>
          <a:srcRect l="24701" t="7293" r="13381" b="22528"/>
          <a:stretch/>
        </p:blipFill>
        <p:spPr>
          <a:xfrm>
            <a:off x="4992036" y="5129850"/>
            <a:ext cx="1530624" cy="1389936"/>
          </a:xfrm>
          <a:prstGeom prst="rect">
            <a:avLst/>
          </a:prstGeom>
        </p:spPr>
      </p:pic>
      <p:grpSp>
        <p:nvGrpSpPr>
          <p:cNvPr id="29" name="グループ化 28">
            <a:extLst>
              <a:ext uri="{FF2B5EF4-FFF2-40B4-BE49-F238E27FC236}">
                <a16:creationId xmlns:a16="http://schemas.microsoft.com/office/drawing/2014/main" id="{79262D1A-8C55-4809-818C-84F2C2AAEF57}"/>
              </a:ext>
            </a:extLst>
          </p:cNvPr>
          <p:cNvGrpSpPr/>
          <p:nvPr/>
        </p:nvGrpSpPr>
        <p:grpSpPr>
          <a:xfrm>
            <a:off x="715714" y="1448503"/>
            <a:ext cx="1585971" cy="730679"/>
            <a:chOff x="452438" y="1297532"/>
            <a:chExt cx="2133786" cy="983065"/>
          </a:xfrm>
        </p:grpSpPr>
        <p:pic>
          <p:nvPicPr>
            <p:cNvPr id="30" name="図 29">
              <a:extLst>
                <a:ext uri="{FF2B5EF4-FFF2-40B4-BE49-F238E27FC236}">
                  <a16:creationId xmlns:a16="http://schemas.microsoft.com/office/drawing/2014/main" id="{47429396-C9C0-4891-8D9B-DBD290FF5DA3}"/>
                </a:ext>
              </a:extLst>
            </p:cNvPr>
            <p:cNvPicPr>
              <a:picLocks noChangeAspect="1"/>
            </p:cNvPicPr>
            <p:nvPr/>
          </p:nvPicPr>
          <p:blipFill>
            <a:blip r:embed="rId9"/>
            <a:stretch>
              <a:fillRect/>
            </a:stretch>
          </p:blipFill>
          <p:spPr>
            <a:xfrm>
              <a:off x="452439" y="1297532"/>
              <a:ext cx="2133785" cy="983065"/>
            </a:xfrm>
            <a:prstGeom prst="rect">
              <a:avLst/>
            </a:prstGeom>
          </p:spPr>
        </p:pic>
        <p:sp>
          <p:nvSpPr>
            <p:cNvPr id="31" name="正方形/長方形 30">
              <a:extLst>
                <a:ext uri="{FF2B5EF4-FFF2-40B4-BE49-F238E27FC236}">
                  <a16:creationId xmlns:a16="http://schemas.microsoft.com/office/drawing/2014/main" id="{AABA6847-D454-4E14-B517-493FEEE4FA1D}"/>
                </a:ext>
              </a:extLst>
            </p:cNvPr>
            <p:cNvSpPr/>
            <p:nvPr/>
          </p:nvSpPr>
          <p:spPr>
            <a:xfrm>
              <a:off x="452438" y="1356308"/>
              <a:ext cx="361602" cy="3232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2" name="正方形/長方形 31">
            <a:extLst>
              <a:ext uri="{FF2B5EF4-FFF2-40B4-BE49-F238E27FC236}">
                <a16:creationId xmlns:a16="http://schemas.microsoft.com/office/drawing/2014/main" id="{663564DF-4C6C-4F15-ADA7-3332DF24962B}"/>
              </a:ext>
            </a:extLst>
          </p:cNvPr>
          <p:cNvSpPr/>
          <p:nvPr/>
        </p:nvSpPr>
        <p:spPr>
          <a:xfrm>
            <a:off x="6583384" y="1350566"/>
            <a:ext cx="3058373" cy="4824847"/>
          </a:xfrm>
          <a:prstGeom prst="rect">
            <a:avLst/>
          </a:prstGeom>
        </p:spPr>
        <p:txBody>
          <a:bodyPr wrap="square">
            <a:spAutoFit/>
          </a:bodyPr>
          <a:lstStyle/>
          <a:p>
            <a:pPr>
              <a:lnSpc>
                <a:spcPct val="150000"/>
              </a:lnSpc>
            </a:pPr>
            <a:r>
              <a:rPr lang="en-US" altLang="ja-JP" sz="2000" i="1" dirty="0">
                <a:solidFill>
                  <a:schemeClr val="tx1">
                    <a:lumMod val="65000"/>
                    <a:lumOff val="35000"/>
                  </a:schemeClr>
                </a:solidFill>
              </a:rPr>
              <a:t>1. </a:t>
            </a:r>
            <a:r>
              <a:rPr lang="ja-JP" altLang="en-US" sz="2000" i="1">
                <a:solidFill>
                  <a:schemeClr val="tx1">
                    <a:lumMod val="65000"/>
                    <a:lumOff val="35000"/>
                  </a:schemeClr>
                </a:solidFill>
              </a:rPr>
              <a:t>厚みをつける</a:t>
            </a:r>
          </a:p>
          <a:p>
            <a:pPr>
              <a:lnSpc>
                <a:spcPts val="2400"/>
              </a:lnSpc>
            </a:pPr>
            <a:r>
              <a:rPr lang="ja-JP" altLang="en-US" i="1">
                <a:solidFill>
                  <a:schemeClr val="tx1">
                    <a:lumMod val="65000"/>
                    <a:lumOff val="35000"/>
                  </a:schemeClr>
                </a:solidFill>
              </a:rPr>
              <a:t>　プッシュ／プルツールを</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選んで、面を押し上げる</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a:t>
            </a:r>
            <a:endParaRPr lang="en-US" altLang="ja-JP" i="1" dirty="0">
              <a:solidFill>
                <a:schemeClr val="tx1">
                  <a:lumMod val="65000"/>
                  <a:lumOff val="35000"/>
                </a:schemeClr>
              </a:solidFill>
            </a:endParaRPr>
          </a:p>
          <a:p>
            <a:pPr>
              <a:lnSpc>
                <a:spcPts val="2400"/>
              </a:lnSpc>
            </a:pPr>
            <a:endParaRPr lang="ja-JP" altLang="en-US" i="1">
              <a:solidFill>
                <a:schemeClr val="tx1">
                  <a:lumMod val="65000"/>
                  <a:lumOff val="35000"/>
                </a:schemeClr>
              </a:solidFill>
            </a:endParaRPr>
          </a:p>
          <a:p>
            <a:pPr>
              <a:lnSpc>
                <a:spcPct val="150000"/>
              </a:lnSpc>
            </a:pPr>
            <a:r>
              <a:rPr lang="en-US" altLang="ja-JP" sz="2000" i="1" dirty="0">
                <a:solidFill>
                  <a:schemeClr val="tx1">
                    <a:lumMod val="65000"/>
                    <a:lumOff val="35000"/>
                  </a:schemeClr>
                </a:solidFill>
              </a:rPr>
              <a:t>2.</a:t>
            </a:r>
            <a:r>
              <a:rPr lang="ja-JP" altLang="en-US" sz="2000" i="1">
                <a:solidFill>
                  <a:schemeClr val="tx1">
                    <a:lumMod val="65000"/>
                    <a:lumOff val="35000"/>
                  </a:schemeClr>
                </a:solidFill>
              </a:rPr>
              <a:t> 押し込む</a:t>
            </a:r>
          </a:p>
          <a:p>
            <a:pPr>
              <a:lnSpc>
                <a:spcPts val="2400"/>
              </a:lnSpc>
            </a:pPr>
            <a:r>
              <a:rPr lang="ja-JP" altLang="en-US" i="1">
                <a:solidFill>
                  <a:schemeClr val="tx1">
                    <a:lumMod val="65000"/>
                    <a:lumOff val="35000"/>
                  </a:schemeClr>
                </a:solidFill>
              </a:rPr>
              <a:t>　立体の面に形状を描き、　</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押し込むとその面が凹む</a:t>
            </a:r>
            <a:endParaRPr lang="en-US" altLang="ja-JP" i="1" dirty="0">
              <a:solidFill>
                <a:schemeClr val="tx1">
                  <a:lumMod val="65000"/>
                  <a:lumOff val="35000"/>
                </a:schemeClr>
              </a:solidFill>
            </a:endParaRPr>
          </a:p>
          <a:p>
            <a:pPr>
              <a:lnSpc>
                <a:spcPts val="2400"/>
              </a:lnSpc>
            </a:pPr>
            <a:endParaRPr lang="en-US" altLang="ja-JP" i="1" dirty="0">
              <a:solidFill>
                <a:schemeClr val="tx1">
                  <a:lumMod val="65000"/>
                  <a:lumOff val="35000"/>
                </a:schemeClr>
              </a:solidFill>
            </a:endParaRPr>
          </a:p>
          <a:p>
            <a:pPr>
              <a:lnSpc>
                <a:spcPts val="2400"/>
              </a:lnSpc>
            </a:pPr>
            <a:endParaRPr lang="en-US" altLang="ja-JP" i="1" dirty="0">
              <a:solidFill>
                <a:schemeClr val="tx1">
                  <a:lumMod val="65000"/>
                  <a:lumOff val="35000"/>
                </a:schemeClr>
              </a:solidFill>
            </a:endParaRPr>
          </a:p>
          <a:p>
            <a:pPr>
              <a:lnSpc>
                <a:spcPts val="2400"/>
              </a:lnSpc>
            </a:pPr>
            <a:endParaRPr lang="ja-JP" altLang="en-US" i="1">
              <a:solidFill>
                <a:schemeClr val="tx1">
                  <a:lumMod val="65000"/>
                  <a:lumOff val="35000"/>
                </a:schemeClr>
              </a:solidFill>
            </a:endParaRPr>
          </a:p>
          <a:p>
            <a:pPr>
              <a:lnSpc>
                <a:spcPct val="150000"/>
              </a:lnSpc>
            </a:pPr>
            <a:r>
              <a:rPr lang="en-US" altLang="ja-JP" sz="2000" i="1" dirty="0">
                <a:solidFill>
                  <a:schemeClr val="tx1">
                    <a:lumMod val="65000"/>
                    <a:lumOff val="35000"/>
                  </a:schemeClr>
                </a:solidFill>
              </a:rPr>
              <a:t>3.</a:t>
            </a:r>
            <a:r>
              <a:rPr lang="ja-JP" altLang="en-US" sz="2000" i="1">
                <a:solidFill>
                  <a:schemeClr val="tx1">
                    <a:lumMod val="65000"/>
                    <a:lumOff val="35000"/>
                  </a:schemeClr>
                </a:solidFill>
              </a:rPr>
              <a:t> 開口をつくる</a:t>
            </a:r>
          </a:p>
          <a:p>
            <a:pPr>
              <a:lnSpc>
                <a:spcPts val="2400"/>
              </a:lnSpc>
            </a:pPr>
            <a:r>
              <a:rPr lang="ja-JP" altLang="en-US" i="1">
                <a:solidFill>
                  <a:schemeClr val="tx1">
                    <a:lumMod val="65000"/>
                    <a:lumOff val="35000"/>
                  </a:schemeClr>
                </a:solidFill>
              </a:rPr>
              <a:t>　押し込んで奥の面まで　</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達すると開口ができる</a:t>
            </a:r>
          </a:p>
        </p:txBody>
      </p:sp>
      <p:grpSp>
        <p:nvGrpSpPr>
          <p:cNvPr id="36" name="グループ化 35">
            <a:extLst>
              <a:ext uri="{FF2B5EF4-FFF2-40B4-BE49-F238E27FC236}">
                <a16:creationId xmlns:a16="http://schemas.microsoft.com/office/drawing/2014/main" id="{4975BFB7-AD8D-4C15-B2B5-CFF3B80E60C0}"/>
              </a:ext>
            </a:extLst>
          </p:cNvPr>
          <p:cNvGrpSpPr/>
          <p:nvPr/>
        </p:nvGrpSpPr>
        <p:grpSpPr>
          <a:xfrm>
            <a:off x="258412" y="2950992"/>
            <a:ext cx="260968" cy="253916"/>
            <a:chOff x="346395" y="1040447"/>
            <a:chExt cx="253400" cy="262900"/>
          </a:xfrm>
        </p:grpSpPr>
        <p:sp>
          <p:nvSpPr>
            <p:cNvPr id="37" name="正方形/長方形 36">
              <a:extLst>
                <a:ext uri="{FF2B5EF4-FFF2-40B4-BE49-F238E27FC236}">
                  <a16:creationId xmlns:a16="http://schemas.microsoft.com/office/drawing/2014/main" id="{F8C204B8-B59C-430B-852D-5FAD5D03357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8" name="テキスト ボックス 37">
              <a:extLst>
                <a:ext uri="{FF2B5EF4-FFF2-40B4-BE49-F238E27FC236}">
                  <a16:creationId xmlns:a16="http://schemas.microsoft.com/office/drawing/2014/main" id="{C7343CBD-98AF-4DDE-B24E-F99E370705E1}"/>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39" name="グループ化 38">
            <a:extLst>
              <a:ext uri="{FF2B5EF4-FFF2-40B4-BE49-F238E27FC236}">
                <a16:creationId xmlns:a16="http://schemas.microsoft.com/office/drawing/2014/main" id="{6EB41E0F-C09C-45C6-84BA-43003F54F86B}"/>
              </a:ext>
            </a:extLst>
          </p:cNvPr>
          <p:cNvGrpSpPr/>
          <p:nvPr/>
        </p:nvGrpSpPr>
        <p:grpSpPr>
          <a:xfrm>
            <a:off x="258412" y="4959042"/>
            <a:ext cx="260968" cy="253916"/>
            <a:chOff x="346395" y="1040447"/>
            <a:chExt cx="253400" cy="262900"/>
          </a:xfrm>
        </p:grpSpPr>
        <p:sp>
          <p:nvSpPr>
            <p:cNvPr id="40" name="正方形/長方形 39">
              <a:extLst>
                <a:ext uri="{FF2B5EF4-FFF2-40B4-BE49-F238E27FC236}">
                  <a16:creationId xmlns:a16="http://schemas.microsoft.com/office/drawing/2014/main" id="{CBEE3EB9-701A-4AC2-A30C-89DCB66164B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1" name="テキスト ボックス 40">
              <a:extLst>
                <a:ext uri="{FF2B5EF4-FFF2-40B4-BE49-F238E27FC236}">
                  <a16:creationId xmlns:a16="http://schemas.microsoft.com/office/drawing/2014/main" id="{7553AB18-D61C-40C4-861C-995AA9D0E814}"/>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42" name="グループ化 41">
            <a:extLst>
              <a:ext uri="{FF2B5EF4-FFF2-40B4-BE49-F238E27FC236}">
                <a16:creationId xmlns:a16="http://schemas.microsoft.com/office/drawing/2014/main" id="{F5908E98-730C-41FE-9DAD-1C484D5DBBD4}"/>
              </a:ext>
            </a:extLst>
          </p:cNvPr>
          <p:cNvGrpSpPr/>
          <p:nvPr/>
        </p:nvGrpSpPr>
        <p:grpSpPr>
          <a:xfrm>
            <a:off x="258412" y="1085006"/>
            <a:ext cx="260968" cy="253916"/>
            <a:chOff x="346395" y="1040447"/>
            <a:chExt cx="253400" cy="262900"/>
          </a:xfrm>
        </p:grpSpPr>
        <p:sp>
          <p:nvSpPr>
            <p:cNvPr id="43" name="正方形/長方形 42">
              <a:extLst>
                <a:ext uri="{FF2B5EF4-FFF2-40B4-BE49-F238E27FC236}">
                  <a16:creationId xmlns:a16="http://schemas.microsoft.com/office/drawing/2014/main" id="{046DBD34-C1A6-4DC2-8ED8-F74F095AD95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4" name="テキスト ボックス 43">
              <a:extLst>
                <a:ext uri="{FF2B5EF4-FFF2-40B4-BE49-F238E27FC236}">
                  <a16:creationId xmlns:a16="http://schemas.microsoft.com/office/drawing/2014/main" id="{25955503-D525-4B4F-8BEB-E9237265B480}"/>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
        <p:nvSpPr>
          <p:cNvPr id="45" name="下矢印 6">
            <a:extLst>
              <a:ext uri="{FF2B5EF4-FFF2-40B4-BE49-F238E27FC236}">
                <a16:creationId xmlns:a16="http://schemas.microsoft.com/office/drawing/2014/main" id="{137E0B4D-7952-49E0-B8BC-2794A4802C3C}"/>
              </a:ext>
            </a:extLst>
          </p:cNvPr>
          <p:cNvSpPr/>
          <p:nvPr/>
        </p:nvSpPr>
        <p:spPr>
          <a:xfrm rot="10800000">
            <a:off x="3511317" y="1740822"/>
            <a:ext cx="226456" cy="515089"/>
          </a:xfrm>
          <a:prstGeom prst="downArrow">
            <a:avLst>
              <a:gd name="adj1" fmla="val 42579"/>
              <a:gd name="adj2" fmla="val 6478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下矢印 6">
            <a:extLst>
              <a:ext uri="{FF2B5EF4-FFF2-40B4-BE49-F238E27FC236}">
                <a16:creationId xmlns:a16="http://schemas.microsoft.com/office/drawing/2014/main" id="{D7AE2864-97B1-4241-8A29-D4D800F41016}"/>
              </a:ext>
            </a:extLst>
          </p:cNvPr>
          <p:cNvSpPr/>
          <p:nvPr/>
        </p:nvSpPr>
        <p:spPr>
          <a:xfrm>
            <a:off x="3631213" y="3131110"/>
            <a:ext cx="226456" cy="515089"/>
          </a:xfrm>
          <a:prstGeom prst="downArrow">
            <a:avLst>
              <a:gd name="adj1" fmla="val 42579"/>
              <a:gd name="adj2" fmla="val 6478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下矢印 6">
            <a:extLst>
              <a:ext uri="{FF2B5EF4-FFF2-40B4-BE49-F238E27FC236}">
                <a16:creationId xmlns:a16="http://schemas.microsoft.com/office/drawing/2014/main" id="{82E68423-DF06-4192-9096-C3D6E61891BC}"/>
              </a:ext>
            </a:extLst>
          </p:cNvPr>
          <p:cNvSpPr/>
          <p:nvPr/>
        </p:nvSpPr>
        <p:spPr>
          <a:xfrm rot="16200000">
            <a:off x="3285377" y="5657957"/>
            <a:ext cx="226456" cy="515089"/>
          </a:xfrm>
          <a:prstGeom prst="downArrow">
            <a:avLst>
              <a:gd name="adj1" fmla="val 42579"/>
              <a:gd name="adj2" fmla="val 6478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82659671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05963616-DA90-4C5E-B308-E3216B051FD2}"/>
              </a:ext>
            </a:extLst>
          </p:cNvPr>
          <p:cNvSpPr>
            <a:spLocks noGrp="1"/>
          </p:cNvSpPr>
          <p:nvPr>
            <p:ph idx="1"/>
          </p:nvPr>
        </p:nvSpPr>
        <p:spPr/>
        <p:txBody>
          <a:bodyPr/>
          <a:lstStyle/>
          <a:p>
            <a:r>
              <a:rPr lang="ja-JP" altLang="en-US"/>
              <a:t>空間とエレメントのスタイルの統一が重要</a:t>
            </a:r>
          </a:p>
          <a:p>
            <a:endParaRPr kumimoji="1" lang="ja-JP" altLang="en-US"/>
          </a:p>
        </p:txBody>
      </p:sp>
      <p:sp>
        <p:nvSpPr>
          <p:cNvPr id="3" name="スライド番号プレースホルダー 2">
            <a:extLst>
              <a:ext uri="{FF2B5EF4-FFF2-40B4-BE49-F238E27FC236}">
                <a16:creationId xmlns:a16="http://schemas.microsoft.com/office/drawing/2014/main" id="{FF29309E-09E7-4111-9CD7-82AFB49024CD}"/>
              </a:ext>
            </a:extLst>
          </p:cNvPr>
          <p:cNvSpPr>
            <a:spLocks noGrp="1"/>
          </p:cNvSpPr>
          <p:nvPr>
            <p:ph type="sldNum" sz="quarter" idx="4"/>
          </p:nvPr>
        </p:nvSpPr>
        <p:spPr/>
        <p:txBody>
          <a:bodyPr/>
          <a:lstStyle/>
          <a:p>
            <a:fld id="{FF201CBC-0A1A-4EBD-A1D5-774CF332F279}" type="slidenum">
              <a:rPr kumimoji="1" lang="ja-JP" altLang="en-US" smtClean="0"/>
              <a:pPr/>
              <a:t>100</a:t>
            </a:fld>
            <a:endParaRPr kumimoji="1" lang="ja-JP" altLang="en-US"/>
          </a:p>
        </p:txBody>
      </p:sp>
      <p:sp>
        <p:nvSpPr>
          <p:cNvPr id="4" name="字幕 3">
            <a:extLst>
              <a:ext uri="{FF2B5EF4-FFF2-40B4-BE49-F238E27FC236}">
                <a16:creationId xmlns:a16="http://schemas.microsoft.com/office/drawing/2014/main" id="{9D712C79-D7C1-4ECE-AD70-A16FBE9811E5}"/>
              </a:ext>
            </a:extLst>
          </p:cNvPr>
          <p:cNvSpPr>
            <a:spLocks noGrp="1"/>
          </p:cNvSpPr>
          <p:nvPr>
            <p:ph type="subTitle" idx="10"/>
          </p:nvPr>
        </p:nvSpPr>
        <p:spPr/>
        <p:txBody>
          <a:bodyPr/>
          <a:lstStyle/>
          <a:p>
            <a:r>
              <a:rPr lang="ja-JP" altLang="en-US"/>
              <a:t>⑤インテリアスタイルの選択</a:t>
            </a:r>
            <a:endParaRPr kumimoji="1" lang="ja-JP" altLang="en-US"/>
          </a:p>
        </p:txBody>
      </p:sp>
      <p:pic>
        <p:nvPicPr>
          <p:cNvPr id="6" name="図 5">
            <a:extLst>
              <a:ext uri="{FF2B5EF4-FFF2-40B4-BE49-F238E27FC236}">
                <a16:creationId xmlns:a16="http://schemas.microsoft.com/office/drawing/2014/main" id="{0400777E-6122-436A-9089-5C03C3D9762D}"/>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t="1726"/>
          <a:stretch/>
        </p:blipFill>
        <p:spPr bwMode="auto">
          <a:xfrm>
            <a:off x="1022253" y="1579767"/>
            <a:ext cx="2199709" cy="1531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テキスト ボックス 6">
            <a:extLst>
              <a:ext uri="{FF2B5EF4-FFF2-40B4-BE49-F238E27FC236}">
                <a16:creationId xmlns:a16="http://schemas.microsoft.com/office/drawing/2014/main" id="{3340A07F-27A0-4BFE-8275-C0B833AFC13C}"/>
              </a:ext>
            </a:extLst>
          </p:cNvPr>
          <p:cNvSpPr txBox="1">
            <a:spLocks noChangeArrowheads="1"/>
          </p:cNvSpPr>
          <p:nvPr/>
        </p:nvSpPr>
        <p:spPr bwMode="auto">
          <a:xfrm>
            <a:off x="214248" y="2832737"/>
            <a:ext cx="1417538"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キュート</a:t>
            </a:r>
          </a:p>
        </p:txBody>
      </p:sp>
      <p:pic>
        <p:nvPicPr>
          <p:cNvPr id="8" name="図 7">
            <a:extLst>
              <a:ext uri="{FF2B5EF4-FFF2-40B4-BE49-F238E27FC236}">
                <a16:creationId xmlns:a16="http://schemas.microsoft.com/office/drawing/2014/main" id="{9A34104C-2A36-4189-864A-292A8150A464}"/>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370" r="479"/>
          <a:stretch/>
        </p:blipFill>
        <p:spPr bwMode="auto">
          <a:xfrm>
            <a:off x="1022425" y="3242403"/>
            <a:ext cx="2197251" cy="15686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図 8">
            <a:extLst>
              <a:ext uri="{FF2B5EF4-FFF2-40B4-BE49-F238E27FC236}">
                <a16:creationId xmlns:a16="http://schemas.microsoft.com/office/drawing/2014/main" id="{54321776-B7D6-4E0E-98D9-FBA66F24AD48}"/>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l="-112" r="112"/>
          <a:stretch/>
        </p:blipFill>
        <p:spPr bwMode="auto">
          <a:xfrm>
            <a:off x="1021281" y="4939706"/>
            <a:ext cx="2197251" cy="1555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テキスト ボックス 9">
            <a:extLst>
              <a:ext uri="{FF2B5EF4-FFF2-40B4-BE49-F238E27FC236}">
                <a16:creationId xmlns:a16="http://schemas.microsoft.com/office/drawing/2014/main" id="{3897CA1E-C229-4841-8C0E-4952685E160F}"/>
              </a:ext>
            </a:extLst>
          </p:cNvPr>
          <p:cNvSpPr txBox="1">
            <a:spLocks noChangeArrowheads="1"/>
          </p:cNvSpPr>
          <p:nvPr/>
        </p:nvSpPr>
        <p:spPr bwMode="auto">
          <a:xfrm>
            <a:off x="231557" y="6202396"/>
            <a:ext cx="1770956"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アジアン</a:t>
            </a:r>
          </a:p>
        </p:txBody>
      </p:sp>
      <p:pic>
        <p:nvPicPr>
          <p:cNvPr id="11" name="図 10">
            <a:extLst>
              <a:ext uri="{FF2B5EF4-FFF2-40B4-BE49-F238E27FC236}">
                <a16:creationId xmlns:a16="http://schemas.microsoft.com/office/drawing/2014/main" id="{4A4C955C-2C01-4F23-9BB0-DB24D10B533B}"/>
              </a:ext>
            </a:extLst>
          </p:cNvPr>
          <p:cNvPicPr>
            <a:picLocks noChangeAspect="1"/>
          </p:cNvPicPr>
          <p:nvPr/>
        </p:nvPicPr>
        <p:blipFill rotWithShape="1">
          <a:blip r:embed="rId5" cstate="screen">
            <a:extLst>
              <a:ext uri="{28A0092B-C50C-407E-A947-70E740481C1C}">
                <a14:useLocalDpi xmlns:a14="http://schemas.microsoft.com/office/drawing/2010/main" val="0"/>
              </a:ext>
            </a:extLst>
          </a:blip>
          <a:srcRect l="1697"/>
          <a:stretch/>
        </p:blipFill>
        <p:spPr bwMode="auto">
          <a:xfrm>
            <a:off x="7370429" y="1579804"/>
            <a:ext cx="2186392" cy="156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図 11">
            <a:extLst>
              <a:ext uri="{FF2B5EF4-FFF2-40B4-BE49-F238E27FC236}">
                <a16:creationId xmlns:a16="http://schemas.microsoft.com/office/drawing/2014/main" id="{2B7CE3F0-AAD5-4E73-A4BD-9F5A534D8990}"/>
              </a:ext>
            </a:extLst>
          </p:cNvPr>
          <p:cNvPicPr>
            <a:picLocks noChangeAspect="1"/>
          </p:cNvPicPr>
          <p:nvPr/>
        </p:nvPicPr>
        <p:blipFill rotWithShape="1">
          <a:blip r:embed="rId6" cstate="screen">
            <a:extLst>
              <a:ext uri="{28A0092B-C50C-407E-A947-70E740481C1C}">
                <a14:useLocalDpi xmlns:a14="http://schemas.microsoft.com/office/drawing/2010/main" val="0"/>
              </a:ext>
            </a:extLst>
          </a:blip>
          <a:srcRect l="1136" r="71"/>
          <a:stretch/>
        </p:blipFill>
        <p:spPr bwMode="auto">
          <a:xfrm>
            <a:off x="7360760" y="3251906"/>
            <a:ext cx="2186390" cy="1565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a:extLst>
              <a:ext uri="{FF2B5EF4-FFF2-40B4-BE49-F238E27FC236}">
                <a16:creationId xmlns:a16="http://schemas.microsoft.com/office/drawing/2014/main" id="{4027EF64-0604-4B6C-A3F4-626B58DB01AF}"/>
              </a:ext>
            </a:extLst>
          </p:cNvPr>
          <p:cNvSpPr txBox="1">
            <a:spLocks noChangeArrowheads="1"/>
          </p:cNvSpPr>
          <p:nvPr/>
        </p:nvSpPr>
        <p:spPr bwMode="auto">
          <a:xfrm>
            <a:off x="6612681" y="4510203"/>
            <a:ext cx="1536204"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シック</a:t>
            </a:r>
          </a:p>
        </p:txBody>
      </p:sp>
      <p:pic>
        <p:nvPicPr>
          <p:cNvPr id="14" name="図 13">
            <a:extLst>
              <a:ext uri="{FF2B5EF4-FFF2-40B4-BE49-F238E27FC236}">
                <a16:creationId xmlns:a16="http://schemas.microsoft.com/office/drawing/2014/main" id="{4A81A82A-39F7-484C-81FD-CA9F44978823}"/>
              </a:ext>
            </a:extLst>
          </p:cNvPr>
          <p:cNvPicPr>
            <a:picLocks noChangeAspect="1"/>
          </p:cNvPicPr>
          <p:nvPr/>
        </p:nvPicPr>
        <p:blipFill rotWithShape="1">
          <a:blip r:embed="rId7" cstate="screen">
            <a:extLst>
              <a:ext uri="{28A0092B-C50C-407E-A947-70E740481C1C}">
                <a14:useLocalDpi xmlns:a14="http://schemas.microsoft.com/office/drawing/2010/main" val="0"/>
              </a:ext>
            </a:extLst>
          </a:blip>
          <a:srcRect l="974" r="92"/>
          <a:stretch/>
        </p:blipFill>
        <p:spPr bwMode="auto">
          <a:xfrm>
            <a:off x="7360760" y="4929347"/>
            <a:ext cx="2186390" cy="1565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図 15">
            <a:extLst>
              <a:ext uri="{FF2B5EF4-FFF2-40B4-BE49-F238E27FC236}">
                <a16:creationId xmlns:a16="http://schemas.microsoft.com/office/drawing/2014/main" id="{1CF1C404-0D4B-445F-B9A9-1ED83987A93D}"/>
              </a:ext>
            </a:extLst>
          </p:cNvPr>
          <p:cNvPicPr>
            <a:picLocks noChangeAspect="1"/>
          </p:cNvPicPr>
          <p:nvPr/>
        </p:nvPicPr>
        <p:blipFill>
          <a:blip r:embed="rId8" cstate="screen">
            <a:extLst>
              <a:ext uri="{28A0092B-C50C-407E-A947-70E740481C1C}">
                <a14:useLocalDpi xmlns:a14="http://schemas.microsoft.com/office/drawing/2010/main" val="0"/>
              </a:ext>
            </a:extLst>
          </a:blip>
          <a:srcRect/>
          <a:stretch>
            <a:fillRect/>
          </a:stretch>
        </p:blipFill>
        <p:spPr bwMode="auto">
          <a:xfrm>
            <a:off x="4219321" y="1579804"/>
            <a:ext cx="2203920" cy="1560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図 16">
            <a:extLst>
              <a:ext uri="{FF2B5EF4-FFF2-40B4-BE49-F238E27FC236}">
                <a16:creationId xmlns:a16="http://schemas.microsoft.com/office/drawing/2014/main" id="{3F739F3B-5566-4F43-A176-35C2D819FD18}"/>
              </a:ext>
            </a:extLst>
          </p:cNvPr>
          <p:cNvPicPr>
            <a:picLocks noChangeAspect="1"/>
          </p:cNvPicPr>
          <p:nvPr/>
        </p:nvPicPr>
        <p:blipFill rotWithShape="1">
          <a:blip r:embed="rId9" cstate="screen">
            <a:extLst>
              <a:ext uri="{28A0092B-C50C-407E-A947-70E740481C1C}">
                <a14:useLocalDpi xmlns:a14="http://schemas.microsoft.com/office/drawing/2010/main" val="0"/>
              </a:ext>
            </a:extLst>
          </a:blip>
          <a:srcRect l="293" r="440"/>
          <a:stretch/>
        </p:blipFill>
        <p:spPr bwMode="auto">
          <a:xfrm>
            <a:off x="4208343" y="3256857"/>
            <a:ext cx="2200635" cy="1553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図 17">
            <a:extLst>
              <a:ext uri="{FF2B5EF4-FFF2-40B4-BE49-F238E27FC236}">
                <a16:creationId xmlns:a16="http://schemas.microsoft.com/office/drawing/2014/main" id="{09F80FD3-A3D9-48DC-8B44-F11A5EE53596}"/>
              </a:ext>
            </a:extLst>
          </p:cNvPr>
          <p:cNvPicPr>
            <a:picLocks noChangeAspect="1"/>
          </p:cNvPicPr>
          <p:nvPr/>
        </p:nvPicPr>
        <p:blipFill rotWithShape="1">
          <a:blip r:embed="rId10" cstate="screen">
            <a:extLst>
              <a:ext uri="{28A0092B-C50C-407E-A947-70E740481C1C}">
                <a14:useLocalDpi xmlns:a14="http://schemas.microsoft.com/office/drawing/2010/main" val="0"/>
              </a:ext>
            </a:extLst>
          </a:blip>
          <a:srcRect l="-150"/>
          <a:stretch/>
        </p:blipFill>
        <p:spPr bwMode="auto">
          <a:xfrm>
            <a:off x="4208343" y="4939706"/>
            <a:ext cx="2200635" cy="15550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テキスト ボックス 17">
            <a:extLst>
              <a:ext uri="{FF2B5EF4-FFF2-40B4-BE49-F238E27FC236}">
                <a16:creationId xmlns:a16="http://schemas.microsoft.com/office/drawing/2014/main" id="{1E99ADD3-73D3-4436-97F5-BE0DE2A96E97}"/>
              </a:ext>
            </a:extLst>
          </p:cNvPr>
          <p:cNvSpPr txBox="1">
            <a:spLocks noChangeArrowheads="1"/>
          </p:cNvSpPr>
          <p:nvPr/>
        </p:nvSpPr>
        <p:spPr bwMode="auto">
          <a:xfrm>
            <a:off x="3242881" y="6201365"/>
            <a:ext cx="1284684"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クラシック</a:t>
            </a:r>
          </a:p>
        </p:txBody>
      </p:sp>
      <p:sp>
        <p:nvSpPr>
          <p:cNvPr id="19" name="テキスト ボックス 18">
            <a:extLst>
              <a:ext uri="{FF2B5EF4-FFF2-40B4-BE49-F238E27FC236}">
                <a16:creationId xmlns:a16="http://schemas.microsoft.com/office/drawing/2014/main" id="{96CD1C24-A789-4410-A021-123B23C9AADF}"/>
              </a:ext>
            </a:extLst>
          </p:cNvPr>
          <p:cNvSpPr txBox="1">
            <a:spLocks noChangeArrowheads="1"/>
          </p:cNvSpPr>
          <p:nvPr/>
        </p:nvSpPr>
        <p:spPr bwMode="auto">
          <a:xfrm>
            <a:off x="6423241" y="2842435"/>
            <a:ext cx="1011238"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エレガント</a:t>
            </a:r>
          </a:p>
        </p:txBody>
      </p:sp>
      <p:sp>
        <p:nvSpPr>
          <p:cNvPr id="20" name="テキスト ボックス 19">
            <a:extLst>
              <a:ext uri="{FF2B5EF4-FFF2-40B4-BE49-F238E27FC236}">
                <a16:creationId xmlns:a16="http://schemas.microsoft.com/office/drawing/2014/main" id="{E4F4C8E1-94C8-43A7-BA7D-DDED1BEA8ED1}"/>
              </a:ext>
            </a:extLst>
          </p:cNvPr>
          <p:cNvSpPr txBox="1">
            <a:spLocks noChangeArrowheads="1"/>
          </p:cNvSpPr>
          <p:nvPr/>
        </p:nvSpPr>
        <p:spPr bwMode="auto">
          <a:xfrm>
            <a:off x="86681" y="4513819"/>
            <a:ext cx="1417539"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カジュアル</a:t>
            </a:r>
          </a:p>
        </p:txBody>
      </p:sp>
      <p:sp>
        <p:nvSpPr>
          <p:cNvPr id="21" name="テキスト ボックス 20">
            <a:extLst>
              <a:ext uri="{FF2B5EF4-FFF2-40B4-BE49-F238E27FC236}">
                <a16:creationId xmlns:a16="http://schemas.microsoft.com/office/drawing/2014/main" id="{0154C723-7CD3-4235-BBE6-A6AFE4FA9E5A}"/>
              </a:ext>
            </a:extLst>
          </p:cNvPr>
          <p:cNvSpPr txBox="1">
            <a:spLocks noChangeArrowheads="1"/>
          </p:cNvSpPr>
          <p:nvPr/>
        </p:nvSpPr>
        <p:spPr bwMode="auto">
          <a:xfrm>
            <a:off x="3265761" y="2847386"/>
            <a:ext cx="1743869"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ナチュラル</a:t>
            </a:r>
          </a:p>
        </p:txBody>
      </p:sp>
      <p:sp>
        <p:nvSpPr>
          <p:cNvPr id="22" name="テキスト ボックス 21">
            <a:extLst>
              <a:ext uri="{FF2B5EF4-FFF2-40B4-BE49-F238E27FC236}">
                <a16:creationId xmlns:a16="http://schemas.microsoft.com/office/drawing/2014/main" id="{DFECA8BC-75B0-4E49-8CB1-80442B596BEE}"/>
              </a:ext>
            </a:extLst>
          </p:cNvPr>
          <p:cNvSpPr txBox="1">
            <a:spLocks noChangeArrowheads="1"/>
          </p:cNvSpPr>
          <p:nvPr/>
        </p:nvSpPr>
        <p:spPr bwMode="auto">
          <a:xfrm rot="10800000" flipV="1">
            <a:off x="3585433" y="4513819"/>
            <a:ext cx="1533625"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HGS明朝E"/>
              </a:rPr>
              <a:t>和</a:t>
            </a:r>
          </a:p>
        </p:txBody>
      </p:sp>
      <p:sp>
        <p:nvSpPr>
          <p:cNvPr id="23" name="テキスト ボックス 22">
            <a:extLst>
              <a:ext uri="{FF2B5EF4-FFF2-40B4-BE49-F238E27FC236}">
                <a16:creationId xmlns:a16="http://schemas.microsoft.com/office/drawing/2014/main" id="{464E1607-A06B-4124-AA18-880A00C812F1}"/>
              </a:ext>
            </a:extLst>
          </p:cNvPr>
          <p:cNvSpPr txBox="1">
            <a:spLocks noChangeArrowheads="1"/>
          </p:cNvSpPr>
          <p:nvPr/>
        </p:nvSpPr>
        <p:spPr bwMode="auto">
          <a:xfrm>
            <a:off x="6612681" y="6201365"/>
            <a:ext cx="672008" cy="27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ja-JP" altLang="en-US"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rPr>
              <a:t>モダン</a:t>
            </a:r>
            <a:endParaRPr lang="en-US" altLang="ja-JP" sz="1219" i="1" dirty="0">
              <a:solidFill>
                <a:schemeClr val="tx1">
                  <a:lumMod val="65000"/>
                  <a:lumOff val="35000"/>
                </a:schemeClr>
              </a:solidFill>
              <a:latin typeface="HGS明朝E" panose="02020900000000000000" pitchFamily="18" charset="-128"/>
              <a:ea typeface="HGS明朝E" panose="02020900000000000000" pitchFamily="18" charset="-128"/>
              <a:cs typeface="ＭＳ 明朝"/>
            </a:endParaRPr>
          </a:p>
        </p:txBody>
      </p:sp>
      <p:sp>
        <p:nvSpPr>
          <p:cNvPr id="24" name="正方形/長方形 23">
            <a:extLst>
              <a:ext uri="{FF2B5EF4-FFF2-40B4-BE49-F238E27FC236}">
                <a16:creationId xmlns:a16="http://schemas.microsoft.com/office/drawing/2014/main" id="{D89A85AB-CF75-42DE-BC5D-4ED9E8B37AF6}"/>
              </a:ext>
            </a:extLst>
          </p:cNvPr>
          <p:cNvSpPr/>
          <p:nvPr/>
        </p:nvSpPr>
        <p:spPr bwMode="auto">
          <a:xfrm>
            <a:off x="3423379" y="3208522"/>
            <a:ext cx="3086044" cy="1651543"/>
          </a:xfrm>
          <a:prstGeom prst="rect">
            <a:avLst/>
          </a:prstGeom>
          <a:noFill/>
          <a:ln w="762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algn="ctr" defTabSz="742950" fontAlgn="base">
              <a:spcBef>
                <a:spcPct val="0"/>
              </a:spcBef>
              <a:spcAft>
                <a:spcPct val="0"/>
              </a:spcAft>
            </a:pPr>
            <a:endParaRPr lang="ja-JP" altLang="en-US" sz="1950" i="1">
              <a:latin typeface="Times New Roman" charset="0"/>
              <a:ea typeface="ＭＳ Ｐゴシック" charset="0"/>
              <a:cs typeface="ＭＳ Ｐゴシック" charset="0"/>
            </a:endParaRPr>
          </a:p>
        </p:txBody>
      </p:sp>
    </p:spTree>
    <p:extLst>
      <p:ext uri="{BB962C8B-B14F-4D97-AF65-F5344CB8AC3E}">
        <p14:creationId xmlns:p14="http://schemas.microsoft.com/office/powerpoint/2010/main" val="102846719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グループ化 5">
            <a:extLst>
              <a:ext uri="{FF2B5EF4-FFF2-40B4-BE49-F238E27FC236}">
                <a16:creationId xmlns:a16="http://schemas.microsoft.com/office/drawing/2014/main" id="{BE77BDC8-7F1B-4182-B928-47CA4B10599E}"/>
              </a:ext>
            </a:extLst>
          </p:cNvPr>
          <p:cNvGrpSpPr/>
          <p:nvPr/>
        </p:nvGrpSpPr>
        <p:grpSpPr>
          <a:xfrm>
            <a:off x="214598" y="2195453"/>
            <a:ext cx="5224702" cy="3632947"/>
            <a:chOff x="352610" y="1361"/>
            <a:chExt cx="11493870" cy="6856639"/>
          </a:xfrm>
        </p:grpSpPr>
        <p:pic>
          <p:nvPicPr>
            <p:cNvPr id="7" name="図 4" descr="テキスト が含まれている画像&#10;&#10;自動的に生成された説明">
              <a:extLst>
                <a:ext uri="{FF2B5EF4-FFF2-40B4-BE49-F238E27FC236}">
                  <a16:creationId xmlns:a16="http://schemas.microsoft.com/office/drawing/2014/main" id="{8B4E9767-7CF1-409A-A4C5-4CCB39B3D744}"/>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352610" y="1361"/>
              <a:ext cx="11493870" cy="6856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直線コネクタ 7">
              <a:extLst>
                <a:ext uri="{FF2B5EF4-FFF2-40B4-BE49-F238E27FC236}">
                  <a16:creationId xmlns:a16="http://schemas.microsoft.com/office/drawing/2014/main" id="{F7DEEAA8-D722-4189-95B8-49A721F97E8E}"/>
                </a:ext>
              </a:extLst>
            </p:cNvPr>
            <p:cNvCxnSpPr/>
            <p:nvPr/>
          </p:nvCxnSpPr>
          <p:spPr bwMode="auto">
            <a:xfrm>
              <a:off x="1010661" y="638814"/>
              <a:ext cx="3555237"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9" name="直線コネクタ 8">
              <a:extLst>
                <a:ext uri="{FF2B5EF4-FFF2-40B4-BE49-F238E27FC236}">
                  <a16:creationId xmlns:a16="http://schemas.microsoft.com/office/drawing/2014/main" id="{D08D4735-5C64-4AFE-9FFE-B399EC96EA4D}"/>
                </a:ext>
              </a:extLst>
            </p:cNvPr>
            <p:cNvCxnSpPr>
              <a:cxnSpLocks/>
            </p:cNvCxnSpPr>
            <p:nvPr/>
          </p:nvCxnSpPr>
          <p:spPr bwMode="auto">
            <a:xfrm>
              <a:off x="955482" y="5155635"/>
              <a:ext cx="4105449"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0" name="直線コネクタ 9">
              <a:extLst>
                <a:ext uri="{FF2B5EF4-FFF2-40B4-BE49-F238E27FC236}">
                  <a16:creationId xmlns:a16="http://schemas.microsoft.com/office/drawing/2014/main" id="{95666272-7A39-4E4D-8DF2-D3EEF6B61D58}"/>
                </a:ext>
              </a:extLst>
            </p:cNvPr>
            <p:cNvCxnSpPr/>
            <p:nvPr/>
          </p:nvCxnSpPr>
          <p:spPr bwMode="auto">
            <a:xfrm>
              <a:off x="7813482" y="2735628"/>
              <a:ext cx="3555237"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1" name="直線コネクタ 10">
              <a:extLst>
                <a:ext uri="{FF2B5EF4-FFF2-40B4-BE49-F238E27FC236}">
                  <a16:creationId xmlns:a16="http://schemas.microsoft.com/office/drawing/2014/main" id="{C600BA72-4BF9-415C-BD6C-A1D9FD859013}"/>
                </a:ext>
              </a:extLst>
            </p:cNvPr>
            <p:cNvCxnSpPr>
              <a:cxnSpLocks/>
            </p:cNvCxnSpPr>
            <p:nvPr/>
          </p:nvCxnSpPr>
          <p:spPr bwMode="auto">
            <a:xfrm>
              <a:off x="955482" y="3090352"/>
              <a:ext cx="3610416"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12" name="直線コネクタ 11">
              <a:extLst>
                <a:ext uri="{FF2B5EF4-FFF2-40B4-BE49-F238E27FC236}">
                  <a16:creationId xmlns:a16="http://schemas.microsoft.com/office/drawing/2014/main" id="{D1C47215-DD4D-49E5-A1FF-F9A582BD36C9}"/>
                </a:ext>
              </a:extLst>
            </p:cNvPr>
            <p:cNvCxnSpPr>
              <a:cxnSpLocks/>
            </p:cNvCxnSpPr>
            <p:nvPr/>
          </p:nvCxnSpPr>
          <p:spPr bwMode="auto">
            <a:xfrm>
              <a:off x="3927282" y="3784035"/>
              <a:ext cx="5588946" cy="0"/>
            </a:xfrm>
            <a:prstGeom prst="line">
              <a:avLst/>
            </a:prstGeom>
            <a:solidFill>
              <a:schemeClr val="accent1"/>
            </a:solidFill>
            <a:ln w="3810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grpSp>
      <p:sp>
        <p:nvSpPr>
          <p:cNvPr id="3" name="スライド番号プレースホルダー 2">
            <a:extLst>
              <a:ext uri="{FF2B5EF4-FFF2-40B4-BE49-F238E27FC236}">
                <a16:creationId xmlns:a16="http://schemas.microsoft.com/office/drawing/2014/main" id="{A52AB011-F46B-40D6-8633-B10A5C8455E6}"/>
              </a:ext>
            </a:extLst>
          </p:cNvPr>
          <p:cNvSpPr>
            <a:spLocks noGrp="1"/>
          </p:cNvSpPr>
          <p:nvPr>
            <p:ph type="sldNum" sz="quarter" idx="4"/>
          </p:nvPr>
        </p:nvSpPr>
        <p:spPr/>
        <p:txBody>
          <a:bodyPr/>
          <a:lstStyle/>
          <a:p>
            <a:fld id="{FF201CBC-0A1A-4EBD-A1D5-774CF332F279}" type="slidenum">
              <a:rPr kumimoji="1" lang="ja-JP" altLang="en-US" smtClean="0"/>
              <a:pPr/>
              <a:t>101</a:t>
            </a:fld>
            <a:endParaRPr kumimoji="1" lang="ja-JP" altLang="en-US"/>
          </a:p>
        </p:txBody>
      </p:sp>
      <p:sp>
        <p:nvSpPr>
          <p:cNvPr id="4" name="字幕 3">
            <a:extLst>
              <a:ext uri="{FF2B5EF4-FFF2-40B4-BE49-F238E27FC236}">
                <a16:creationId xmlns:a16="http://schemas.microsoft.com/office/drawing/2014/main" id="{0F34D85D-83F3-4B41-8D46-FE6DF47EF86C}"/>
              </a:ext>
            </a:extLst>
          </p:cNvPr>
          <p:cNvSpPr>
            <a:spLocks noGrp="1"/>
          </p:cNvSpPr>
          <p:nvPr>
            <p:ph type="subTitle" idx="10"/>
          </p:nvPr>
        </p:nvSpPr>
        <p:spPr/>
        <p:txBody>
          <a:bodyPr/>
          <a:lstStyle/>
          <a:p>
            <a:r>
              <a:rPr lang="ja-JP" altLang="en-US"/>
              <a:t>⑥コンセプトの検討</a:t>
            </a:r>
            <a:endParaRPr lang="en-US" altLang="ja-JP" dirty="0"/>
          </a:p>
        </p:txBody>
      </p:sp>
      <p:sp>
        <p:nvSpPr>
          <p:cNvPr id="13" name="正方形/長方形 12">
            <a:extLst>
              <a:ext uri="{FF2B5EF4-FFF2-40B4-BE49-F238E27FC236}">
                <a16:creationId xmlns:a16="http://schemas.microsoft.com/office/drawing/2014/main" id="{2B859C59-EC73-CE41-A631-419E79A58AD1}"/>
              </a:ext>
            </a:extLst>
          </p:cNvPr>
          <p:cNvSpPr/>
          <p:nvPr/>
        </p:nvSpPr>
        <p:spPr>
          <a:xfrm>
            <a:off x="5425001" y="1645194"/>
            <a:ext cx="4481000" cy="4924425"/>
          </a:xfrm>
          <a:prstGeom prst="rect">
            <a:avLst/>
          </a:prstGeom>
        </p:spPr>
        <p:txBody>
          <a:bodyPr wrap="square">
            <a:spAutoFit/>
          </a:bodyPr>
          <a:lstStyle/>
          <a:p>
            <a:r>
              <a:rPr lang="ja-JP" altLang="en-US" i="1" u="sng">
                <a:solidFill>
                  <a:schemeClr val="tx1">
                    <a:lumMod val="65000"/>
                    <a:lumOff val="35000"/>
                  </a:schemeClr>
                </a:solidFill>
              </a:rPr>
              <a:t>インテリアスタイル</a:t>
            </a:r>
            <a:endParaRPr lang="en-US" altLang="ja-JP" i="1" u="sng" dirty="0">
              <a:solidFill>
                <a:schemeClr val="tx1">
                  <a:lumMod val="65000"/>
                  <a:lumOff val="35000"/>
                </a:schemeClr>
              </a:solidFill>
            </a:endParaRPr>
          </a:p>
          <a:p>
            <a:r>
              <a:rPr lang="ja-JP" altLang="en-US" sz="1600" i="1">
                <a:solidFill>
                  <a:schemeClr val="tx1">
                    <a:lumMod val="65000"/>
                    <a:lumOff val="35000"/>
                  </a:schemeClr>
                </a:solidFill>
              </a:rPr>
              <a:t>和　Natural Style</a:t>
            </a:r>
          </a:p>
          <a:p>
            <a:r>
              <a:rPr lang="ja-JP" altLang="en-US" sz="1600" i="1">
                <a:solidFill>
                  <a:schemeClr val="tx1">
                    <a:lumMod val="65000"/>
                    <a:lumOff val="35000"/>
                  </a:schemeClr>
                </a:solidFill>
              </a:rPr>
              <a:t>自然素材の温もりを大切に</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家族の会話が弾む優しさに満ちた空間</a:t>
            </a:r>
            <a:endParaRPr lang="en-US" altLang="ja-JP" sz="1600" i="1" dirty="0">
              <a:solidFill>
                <a:schemeClr val="tx1">
                  <a:lumMod val="65000"/>
                  <a:lumOff val="35000"/>
                </a:schemeClr>
              </a:solidFill>
            </a:endParaRPr>
          </a:p>
          <a:p>
            <a:endParaRPr lang="ja-JP" altLang="en-US" sz="1600" i="1">
              <a:solidFill>
                <a:schemeClr val="tx1">
                  <a:lumMod val="65000"/>
                  <a:lumOff val="35000"/>
                </a:schemeClr>
              </a:solidFill>
            </a:endParaRPr>
          </a:p>
          <a:p>
            <a:r>
              <a:rPr lang="ja-JP" altLang="en-US" i="1" u="sng">
                <a:solidFill>
                  <a:schemeClr val="tx1">
                    <a:lumMod val="65000"/>
                    <a:lumOff val="35000"/>
                  </a:schemeClr>
                </a:solidFill>
              </a:rPr>
              <a:t>生活スタイル</a:t>
            </a:r>
            <a:endParaRPr lang="en-US" altLang="ja-JP" i="1" u="sng" dirty="0">
              <a:solidFill>
                <a:schemeClr val="tx1">
                  <a:lumMod val="65000"/>
                  <a:lumOff val="35000"/>
                </a:schemeClr>
              </a:solidFill>
            </a:endParaRPr>
          </a:p>
          <a:p>
            <a:r>
              <a:rPr lang="ja-JP" altLang="en-US" sz="1600" i="1">
                <a:solidFill>
                  <a:schemeClr val="tx1">
                    <a:lumMod val="65000"/>
                    <a:lumOff val="35000"/>
                  </a:schemeClr>
                </a:solidFill>
              </a:rPr>
              <a:t>日本式の床座を意識</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重心を低く安定感のあるインテリアスタイル</a:t>
            </a:r>
            <a:endParaRPr lang="en-US" altLang="ja-JP" sz="1600" i="1" dirty="0">
              <a:solidFill>
                <a:schemeClr val="tx1">
                  <a:lumMod val="65000"/>
                  <a:lumOff val="35000"/>
                </a:schemeClr>
              </a:solidFill>
            </a:endParaRPr>
          </a:p>
          <a:p>
            <a:endParaRPr lang="en-US" altLang="ja-JP" sz="1600" i="1" dirty="0">
              <a:solidFill>
                <a:schemeClr val="tx1">
                  <a:lumMod val="65000"/>
                  <a:lumOff val="35000"/>
                </a:schemeClr>
              </a:solidFill>
            </a:endParaRPr>
          </a:p>
          <a:p>
            <a:r>
              <a:rPr lang="ja-JP" altLang="en-US" i="1" u="sng">
                <a:solidFill>
                  <a:schemeClr val="tx1">
                    <a:lumMod val="65000"/>
                    <a:lumOff val="35000"/>
                  </a:schemeClr>
                </a:solidFill>
              </a:rPr>
              <a:t>インテリアエレメント</a:t>
            </a:r>
            <a:endParaRPr lang="en-US" altLang="ja-JP" i="1" u="sng" dirty="0">
              <a:solidFill>
                <a:schemeClr val="tx1">
                  <a:lumMod val="65000"/>
                  <a:lumOff val="35000"/>
                </a:schemeClr>
              </a:solidFill>
            </a:endParaRPr>
          </a:p>
          <a:p>
            <a:pPr>
              <a:spcBef>
                <a:spcPts val="600"/>
              </a:spcBef>
            </a:pPr>
            <a:r>
              <a:rPr lang="ja-JP" altLang="en-US" sz="1600" i="1">
                <a:solidFill>
                  <a:schemeClr val="tx1">
                    <a:lumMod val="65000"/>
                    <a:lumOff val="35000"/>
                  </a:schemeClr>
                </a:solidFill>
              </a:rPr>
              <a:t>・</a:t>
            </a:r>
            <a:r>
              <a:rPr lang="ja-JP" altLang="en-US" sz="1600" i="1">
                <a:solidFill>
                  <a:srgbClr val="0070C0"/>
                </a:solidFill>
              </a:rPr>
              <a:t>家具</a:t>
            </a:r>
            <a:r>
              <a:rPr lang="ja-JP" altLang="en-US" sz="1600" i="1">
                <a:solidFill>
                  <a:schemeClr val="tx1">
                    <a:lumMod val="65000"/>
                    <a:lumOff val="35000"/>
                  </a:schemeClr>
                </a:solidFill>
              </a:rPr>
              <a:t>：木肌の手触りを大切に</a:t>
            </a:r>
            <a:endParaRPr lang="en-US" altLang="ja-JP" sz="1600" i="1" dirty="0">
              <a:solidFill>
                <a:schemeClr val="tx1">
                  <a:lumMod val="65000"/>
                  <a:lumOff val="35000"/>
                </a:schemeClr>
              </a:solidFill>
            </a:endParaRPr>
          </a:p>
          <a:p>
            <a:pPr>
              <a:spcBef>
                <a:spcPts val="600"/>
              </a:spcBef>
            </a:pPr>
            <a:r>
              <a:rPr lang="ja-JP" altLang="en-US" sz="1600" i="1">
                <a:solidFill>
                  <a:schemeClr val="tx1">
                    <a:lumMod val="65000"/>
                    <a:lumOff val="35000"/>
                  </a:schemeClr>
                </a:solidFill>
              </a:rPr>
              <a:t>・</a:t>
            </a:r>
            <a:r>
              <a:rPr lang="ja-JP" altLang="en-US" sz="1600" i="1">
                <a:solidFill>
                  <a:srgbClr val="0070C0"/>
                </a:solidFill>
              </a:rPr>
              <a:t>照明器具</a:t>
            </a:r>
            <a:r>
              <a:rPr lang="ja-JP" altLang="en-US" sz="1600" i="1">
                <a:solidFill>
                  <a:schemeClr val="tx1">
                    <a:lumMod val="65000"/>
                    <a:lumOff val="35000"/>
                  </a:schemeClr>
                </a:solidFill>
              </a:rPr>
              <a:t>：ファブリックを透過する</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　柔らかな明かりが魅力</a:t>
            </a:r>
            <a:endParaRPr lang="en-US" altLang="ja-JP" sz="1600" i="1" dirty="0">
              <a:solidFill>
                <a:schemeClr val="tx1">
                  <a:lumMod val="65000"/>
                  <a:lumOff val="35000"/>
                </a:schemeClr>
              </a:solidFill>
            </a:endParaRPr>
          </a:p>
          <a:p>
            <a:pPr>
              <a:spcBef>
                <a:spcPts val="600"/>
              </a:spcBef>
            </a:pPr>
            <a:r>
              <a:rPr lang="ja-JP" altLang="en-US" sz="1600" i="1">
                <a:solidFill>
                  <a:schemeClr val="tx1">
                    <a:lumMod val="65000"/>
                    <a:lumOff val="35000"/>
                  </a:schemeClr>
                </a:solidFill>
              </a:rPr>
              <a:t>・</a:t>
            </a:r>
            <a:r>
              <a:rPr lang="ja-JP" altLang="en-US" sz="1600" i="1">
                <a:solidFill>
                  <a:srgbClr val="0070C0"/>
                </a:solidFill>
              </a:rPr>
              <a:t>ウインドートリートメント</a:t>
            </a:r>
            <a:r>
              <a:rPr lang="ja-JP" altLang="en-US" sz="1600" i="1">
                <a:solidFill>
                  <a:schemeClr val="tx1">
                    <a:lumMod val="65000"/>
                    <a:lumOff val="35000"/>
                  </a:schemeClr>
                </a:solidFill>
              </a:rPr>
              <a:t>：枝や木の葉を</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　連想させる柄が優しい印象のカーテン</a:t>
            </a:r>
            <a:endParaRPr lang="en-US" altLang="ja-JP" sz="1600" i="1" dirty="0">
              <a:solidFill>
                <a:schemeClr val="tx1">
                  <a:lumMod val="65000"/>
                  <a:lumOff val="35000"/>
                </a:schemeClr>
              </a:solidFill>
            </a:endParaRPr>
          </a:p>
          <a:p>
            <a:pPr>
              <a:spcBef>
                <a:spcPts val="600"/>
              </a:spcBef>
            </a:pPr>
            <a:r>
              <a:rPr lang="ja-JP" altLang="en-US" sz="1600" i="1">
                <a:solidFill>
                  <a:schemeClr val="tx1">
                    <a:lumMod val="65000"/>
                    <a:lumOff val="35000"/>
                  </a:schemeClr>
                </a:solidFill>
              </a:rPr>
              <a:t>・</a:t>
            </a:r>
            <a:r>
              <a:rPr lang="ja-JP" altLang="en-US" sz="1600" i="1">
                <a:solidFill>
                  <a:srgbClr val="0070C0"/>
                </a:solidFill>
              </a:rPr>
              <a:t>インテリア小物</a:t>
            </a:r>
            <a:r>
              <a:rPr lang="ja-JP" altLang="en-US" sz="1600" i="1">
                <a:solidFill>
                  <a:schemeClr val="tx1">
                    <a:lumMod val="65000"/>
                    <a:lumOff val="35000"/>
                  </a:schemeClr>
                </a:solidFill>
              </a:rPr>
              <a:t>：主人の撮った山の写真</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　奥様が楽しむ季節のグリーンが映える、</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　どこか懐かしさを感じるさせるもの</a:t>
            </a:r>
          </a:p>
        </p:txBody>
      </p:sp>
      <p:sp>
        <p:nvSpPr>
          <p:cNvPr id="14" name="コンテンツ プレースホルダー 1">
            <a:extLst>
              <a:ext uri="{FF2B5EF4-FFF2-40B4-BE49-F238E27FC236}">
                <a16:creationId xmlns:a16="http://schemas.microsoft.com/office/drawing/2014/main" id="{C615309A-A7F6-E048-BAB1-BD94EF0C1E95}"/>
              </a:ext>
            </a:extLst>
          </p:cNvPr>
          <p:cNvSpPr txBox="1">
            <a:spLocks/>
          </p:cNvSpPr>
          <p:nvPr/>
        </p:nvSpPr>
        <p:spPr>
          <a:xfrm>
            <a:off x="476249" y="1065158"/>
            <a:ext cx="8977313" cy="44839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a:t>ライフスタイル・インテリア提案の背景</a:t>
            </a:r>
            <a:r>
              <a:rPr lang="en-US" altLang="ja-JP" dirty="0"/>
              <a:t> </a:t>
            </a:r>
            <a:r>
              <a:rPr lang="ja-JP" altLang="en-US"/>
              <a:t>→</a:t>
            </a:r>
            <a:r>
              <a:rPr lang="en-US" altLang="ja-JP" dirty="0"/>
              <a:t> </a:t>
            </a:r>
            <a:r>
              <a:rPr lang="ja-JP" altLang="en-US">
                <a:solidFill>
                  <a:srgbClr val="FF0000"/>
                </a:solidFill>
              </a:rPr>
              <a:t>問題文から読み取る</a:t>
            </a:r>
          </a:p>
          <a:p>
            <a:endParaRPr lang="ja-JP" altLang="en-US"/>
          </a:p>
        </p:txBody>
      </p:sp>
    </p:spTree>
    <p:extLst>
      <p:ext uri="{BB962C8B-B14F-4D97-AF65-F5344CB8AC3E}">
        <p14:creationId xmlns:p14="http://schemas.microsoft.com/office/powerpoint/2010/main" val="171509326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F7605DA-DB7B-4B26-9424-A843447BCABD}"/>
              </a:ext>
            </a:extLst>
          </p:cNvPr>
          <p:cNvSpPr>
            <a:spLocks noGrp="1"/>
          </p:cNvSpPr>
          <p:nvPr>
            <p:ph type="sldNum" sz="quarter" idx="4"/>
          </p:nvPr>
        </p:nvSpPr>
        <p:spPr/>
        <p:txBody>
          <a:bodyPr/>
          <a:lstStyle/>
          <a:p>
            <a:fld id="{FF201CBC-0A1A-4EBD-A1D5-774CF332F279}" type="slidenum">
              <a:rPr kumimoji="1" lang="ja-JP" altLang="en-US" smtClean="0"/>
              <a:pPr/>
              <a:t>102</a:t>
            </a:fld>
            <a:endParaRPr kumimoji="1" lang="ja-JP" altLang="en-US"/>
          </a:p>
        </p:txBody>
      </p:sp>
      <p:sp>
        <p:nvSpPr>
          <p:cNvPr id="6" name="字幕 5">
            <a:extLst>
              <a:ext uri="{FF2B5EF4-FFF2-40B4-BE49-F238E27FC236}">
                <a16:creationId xmlns:a16="http://schemas.microsoft.com/office/drawing/2014/main" id="{73B6C9DD-432D-452A-AABF-50DE7AE467A7}"/>
              </a:ext>
            </a:extLst>
          </p:cNvPr>
          <p:cNvSpPr>
            <a:spLocks noGrp="1"/>
          </p:cNvSpPr>
          <p:nvPr>
            <p:ph type="subTitle" idx="10"/>
          </p:nvPr>
        </p:nvSpPr>
        <p:spPr>
          <a:xfrm>
            <a:off x="452437" y="340740"/>
            <a:ext cx="3308033" cy="523964"/>
          </a:xfrm>
        </p:spPr>
        <p:txBody>
          <a:bodyPr/>
          <a:lstStyle/>
          <a:p>
            <a:r>
              <a:rPr lang="ja-JP" altLang="en-US"/>
              <a:t>⑦パースの選択　</a:t>
            </a:r>
            <a:endParaRPr kumimoji="1" lang="ja-JP" altLang="en-US"/>
          </a:p>
        </p:txBody>
      </p:sp>
      <p:pic>
        <p:nvPicPr>
          <p:cNvPr id="4" name="図 3" descr="大きな窓のある部屋&#10;&#10;自動的に生成された説明">
            <a:extLst>
              <a:ext uri="{FF2B5EF4-FFF2-40B4-BE49-F238E27FC236}">
                <a16:creationId xmlns:a16="http://schemas.microsoft.com/office/drawing/2014/main" id="{3FED078D-DEA1-4B78-BEEE-ADCEB6E0D4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060" y="1046518"/>
            <a:ext cx="3178874" cy="1788117"/>
          </a:xfrm>
          <a:prstGeom prst="rect">
            <a:avLst/>
          </a:prstGeom>
        </p:spPr>
      </p:pic>
      <p:sp>
        <p:nvSpPr>
          <p:cNvPr id="7" name="字幕 5">
            <a:extLst>
              <a:ext uri="{FF2B5EF4-FFF2-40B4-BE49-F238E27FC236}">
                <a16:creationId xmlns:a16="http://schemas.microsoft.com/office/drawing/2014/main" id="{2D066F1F-090A-8946-803F-1B5BAFA123C1}"/>
              </a:ext>
            </a:extLst>
          </p:cNvPr>
          <p:cNvSpPr txBox="1">
            <a:spLocks/>
          </p:cNvSpPr>
          <p:nvPr/>
        </p:nvSpPr>
        <p:spPr>
          <a:xfrm>
            <a:off x="3660086" y="963503"/>
            <a:ext cx="105289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主役</a:t>
            </a:r>
          </a:p>
        </p:txBody>
      </p:sp>
      <p:pic>
        <p:nvPicPr>
          <p:cNvPr id="8" name="図 7" descr="屋内, 天井, 暮らし, 部屋 が含まれている画像&#10;&#10;自動的に生成された説明">
            <a:extLst>
              <a:ext uri="{FF2B5EF4-FFF2-40B4-BE49-F238E27FC236}">
                <a16:creationId xmlns:a16="http://schemas.microsoft.com/office/drawing/2014/main" id="{B1639423-2F1F-E043-ABDB-0D26F1FEB9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8060" y="2934535"/>
            <a:ext cx="3215850" cy="1808916"/>
          </a:xfrm>
          <a:prstGeom prst="rect">
            <a:avLst/>
          </a:prstGeom>
        </p:spPr>
      </p:pic>
      <p:pic>
        <p:nvPicPr>
          <p:cNvPr id="9" name="図 8" descr="床, 屋内, 天井, 椅子 が含まれている画像&#10;&#10;自動的に生成された説明">
            <a:extLst>
              <a:ext uri="{FF2B5EF4-FFF2-40B4-BE49-F238E27FC236}">
                <a16:creationId xmlns:a16="http://schemas.microsoft.com/office/drawing/2014/main" id="{91AC703F-521A-174E-9298-AFB9B7CB92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060" y="4816556"/>
            <a:ext cx="3200991" cy="1800558"/>
          </a:xfrm>
          <a:prstGeom prst="rect">
            <a:avLst/>
          </a:prstGeom>
        </p:spPr>
      </p:pic>
      <p:pic>
        <p:nvPicPr>
          <p:cNvPr id="10" name="図 9" descr="屋内, 天井, 窓, テーブル が含まれている画像&#10;&#10;自動的に生成された説明">
            <a:extLst>
              <a:ext uri="{FF2B5EF4-FFF2-40B4-BE49-F238E27FC236}">
                <a16:creationId xmlns:a16="http://schemas.microsoft.com/office/drawing/2014/main" id="{6D7A5A7F-C788-8D42-B780-7964EFA6F6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22376" y="1070834"/>
            <a:ext cx="3138805" cy="1765578"/>
          </a:xfrm>
          <a:prstGeom prst="rect">
            <a:avLst/>
          </a:prstGeom>
        </p:spPr>
      </p:pic>
      <p:pic>
        <p:nvPicPr>
          <p:cNvPr id="11" name="図 10" descr="屋内, 天井, キッチン, イエロー が含まれている画像&#10;&#10;自動的に生成された説明">
            <a:extLst>
              <a:ext uri="{FF2B5EF4-FFF2-40B4-BE49-F238E27FC236}">
                <a16:creationId xmlns:a16="http://schemas.microsoft.com/office/drawing/2014/main" id="{7820E209-64CD-AF4B-892E-DCDCCEA7D4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2376" y="2917275"/>
            <a:ext cx="3138805" cy="1765578"/>
          </a:xfrm>
          <a:prstGeom prst="rect">
            <a:avLst/>
          </a:prstGeom>
        </p:spPr>
      </p:pic>
      <p:pic>
        <p:nvPicPr>
          <p:cNvPr id="13" name="図 12">
            <a:extLst>
              <a:ext uri="{FF2B5EF4-FFF2-40B4-BE49-F238E27FC236}">
                <a16:creationId xmlns:a16="http://schemas.microsoft.com/office/drawing/2014/main" id="{03464A60-C934-2440-80AE-BC22F9557CF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52793" y="4763716"/>
            <a:ext cx="3108388" cy="1748469"/>
          </a:xfrm>
          <a:prstGeom prst="rect">
            <a:avLst/>
          </a:prstGeom>
        </p:spPr>
      </p:pic>
      <p:sp>
        <p:nvSpPr>
          <p:cNvPr id="14" name="字幕 5">
            <a:extLst>
              <a:ext uri="{FF2B5EF4-FFF2-40B4-BE49-F238E27FC236}">
                <a16:creationId xmlns:a16="http://schemas.microsoft.com/office/drawing/2014/main" id="{E7D48144-0175-2343-808C-DFA787EB4BF2}"/>
              </a:ext>
            </a:extLst>
          </p:cNvPr>
          <p:cNvSpPr txBox="1">
            <a:spLocks/>
          </p:cNvSpPr>
          <p:nvPr/>
        </p:nvSpPr>
        <p:spPr>
          <a:xfrm>
            <a:off x="3673878" y="2865147"/>
            <a:ext cx="105289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脇役</a:t>
            </a:r>
          </a:p>
        </p:txBody>
      </p:sp>
      <p:sp>
        <p:nvSpPr>
          <p:cNvPr id="15" name="字幕 5">
            <a:extLst>
              <a:ext uri="{FF2B5EF4-FFF2-40B4-BE49-F238E27FC236}">
                <a16:creationId xmlns:a16="http://schemas.microsoft.com/office/drawing/2014/main" id="{0D715EFA-7A0B-4041-BAA9-22DFB1DEDD07}"/>
              </a:ext>
            </a:extLst>
          </p:cNvPr>
          <p:cNvSpPr txBox="1">
            <a:spLocks/>
          </p:cNvSpPr>
          <p:nvPr/>
        </p:nvSpPr>
        <p:spPr>
          <a:xfrm>
            <a:off x="3650376" y="4826444"/>
            <a:ext cx="105289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脇役</a:t>
            </a:r>
          </a:p>
        </p:txBody>
      </p:sp>
      <p:sp>
        <p:nvSpPr>
          <p:cNvPr id="16" name="字幕 5">
            <a:extLst>
              <a:ext uri="{FF2B5EF4-FFF2-40B4-BE49-F238E27FC236}">
                <a16:creationId xmlns:a16="http://schemas.microsoft.com/office/drawing/2014/main" id="{57C2BE17-9CA3-8646-A08B-C3D09BC097E1}"/>
              </a:ext>
            </a:extLst>
          </p:cNvPr>
          <p:cNvSpPr txBox="1">
            <a:spLocks/>
          </p:cNvSpPr>
          <p:nvPr/>
        </p:nvSpPr>
        <p:spPr>
          <a:xfrm>
            <a:off x="8203711" y="2865147"/>
            <a:ext cx="105289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脇役</a:t>
            </a:r>
          </a:p>
        </p:txBody>
      </p:sp>
      <p:sp>
        <p:nvSpPr>
          <p:cNvPr id="17" name="字幕 5">
            <a:extLst>
              <a:ext uri="{FF2B5EF4-FFF2-40B4-BE49-F238E27FC236}">
                <a16:creationId xmlns:a16="http://schemas.microsoft.com/office/drawing/2014/main" id="{F15EBC3A-D894-4747-86B0-0F29B86FC6A9}"/>
              </a:ext>
            </a:extLst>
          </p:cNvPr>
          <p:cNvSpPr txBox="1">
            <a:spLocks/>
          </p:cNvSpPr>
          <p:nvPr/>
        </p:nvSpPr>
        <p:spPr>
          <a:xfrm>
            <a:off x="8203711" y="957583"/>
            <a:ext cx="105289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脇役</a:t>
            </a:r>
          </a:p>
        </p:txBody>
      </p:sp>
      <p:sp>
        <p:nvSpPr>
          <p:cNvPr id="18" name="字幕 5">
            <a:extLst>
              <a:ext uri="{FF2B5EF4-FFF2-40B4-BE49-F238E27FC236}">
                <a16:creationId xmlns:a16="http://schemas.microsoft.com/office/drawing/2014/main" id="{6CD52E77-F2F3-B74E-BE23-50D9FDAD5F63}"/>
              </a:ext>
            </a:extLst>
          </p:cNvPr>
          <p:cNvSpPr txBox="1">
            <a:spLocks/>
          </p:cNvSpPr>
          <p:nvPr/>
        </p:nvSpPr>
        <p:spPr>
          <a:xfrm>
            <a:off x="8137679" y="4763716"/>
            <a:ext cx="105289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不採用</a:t>
            </a:r>
          </a:p>
        </p:txBody>
      </p:sp>
      <p:sp>
        <p:nvSpPr>
          <p:cNvPr id="19" name="字幕 5">
            <a:extLst>
              <a:ext uri="{FF2B5EF4-FFF2-40B4-BE49-F238E27FC236}">
                <a16:creationId xmlns:a16="http://schemas.microsoft.com/office/drawing/2014/main" id="{3ADF8362-E283-7949-8BFF-DD334933C3B2}"/>
              </a:ext>
            </a:extLst>
          </p:cNvPr>
          <p:cNvSpPr txBox="1">
            <a:spLocks/>
          </p:cNvSpPr>
          <p:nvPr/>
        </p:nvSpPr>
        <p:spPr>
          <a:xfrm>
            <a:off x="8161181" y="3436682"/>
            <a:ext cx="1951844"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600"/>
              </a:spcBef>
            </a:pPr>
            <a:r>
              <a:rPr lang="ja-JP" altLang="en-US" sz="1200"/>
              <a:t>キッチンの説明用</a:t>
            </a:r>
          </a:p>
        </p:txBody>
      </p:sp>
      <p:sp>
        <p:nvSpPr>
          <p:cNvPr id="20" name="字幕 5">
            <a:extLst>
              <a:ext uri="{FF2B5EF4-FFF2-40B4-BE49-F238E27FC236}">
                <a16:creationId xmlns:a16="http://schemas.microsoft.com/office/drawing/2014/main" id="{DAB68EA2-5F08-2D4F-84B0-72210EF3A3ED}"/>
              </a:ext>
            </a:extLst>
          </p:cNvPr>
          <p:cNvSpPr txBox="1">
            <a:spLocks/>
          </p:cNvSpPr>
          <p:nvPr/>
        </p:nvSpPr>
        <p:spPr>
          <a:xfrm>
            <a:off x="8203711" y="5348481"/>
            <a:ext cx="169617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600"/>
              </a:spcBef>
            </a:pPr>
            <a:r>
              <a:rPr lang="ja-JP" altLang="en-US" sz="1200"/>
              <a:t>他と内容が重複</a:t>
            </a:r>
          </a:p>
        </p:txBody>
      </p:sp>
      <p:sp>
        <p:nvSpPr>
          <p:cNvPr id="21" name="字幕 5">
            <a:extLst>
              <a:ext uri="{FF2B5EF4-FFF2-40B4-BE49-F238E27FC236}">
                <a16:creationId xmlns:a16="http://schemas.microsoft.com/office/drawing/2014/main" id="{0C733079-1E0B-CE47-A91C-EB53F92F2FA2}"/>
              </a:ext>
            </a:extLst>
          </p:cNvPr>
          <p:cNvSpPr txBox="1">
            <a:spLocks/>
          </p:cNvSpPr>
          <p:nvPr/>
        </p:nvSpPr>
        <p:spPr>
          <a:xfrm>
            <a:off x="3622668" y="1591984"/>
            <a:ext cx="1430125" cy="82698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600"/>
              </a:spcBef>
            </a:pPr>
            <a:r>
              <a:rPr lang="ja-JP" altLang="en-US" sz="1200"/>
              <a:t>指定アングル</a:t>
            </a:r>
            <a:endParaRPr lang="en-US" altLang="ja-JP" sz="1200" dirty="0"/>
          </a:p>
          <a:p>
            <a:pPr>
              <a:lnSpc>
                <a:spcPct val="100000"/>
              </a:lnSpc>
            </a:pPr>
            <a:r>
              <a:rPr lang="ja-JP" altLang="en-US" sz="1200"/>
              <a:t>全体の空間の</a:t>
            </a:r>
            <a:endParaRPr lang="en-US" altLang="ja-JP" sz="1200" dirty="0"/>
          </a:p>
          <a:p>
            <a:pPr>
              <a:lnSpc>
                <a:spcPct val="100000"/>
              </a:lnSpc>
              <a:spcBef>
                <a:spcPts val="0"/>
              </a:spcBef>
            </a:pPr>
            <a:r>
              <a:rPr lang="ja-JP" altLang="en-US" sz="1200"/>
              <a:t>つながりが表現</a:t>
            </a:r>
          </a:p>
        </p:txBody>
      </p:sp>
      <p:sp>
        <p:nvSpPr>
          <p:cNvPr id="22" name="字幕 5">
            <a:extLst>
              <a:ext uri="{FF2B5EF4-FFF2-40B4-BE49-F238E27FC236}">
                <a16:creationId xmlns:a16="http://schemas.microsoft.com/office/drawing/2014/main" id="{0BDC007B-D9DD-D54A-ADBC-1C7C0B300079}"/>
              </a:ext>
            </a:extLst>
          </p:cNvPr>
          <p:cNvSpPr txBox="1">
            <a:spLocks/>
          </p:cNvSpPr>
          <p:nvPr/>
        </p:nvSpPr>
        <p:spPr>
          <a:xfrm>
            <a:off x="3660086" y="3475180"/>
            <a:ext cx="1549222"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600"/>
              </a:spcBef>
            </a:pPr>
            <a:r>
              <a:rPr lang="ja-JP" altLang="en-US" sz="1200"/>
              <a:t>指定アングル</a:t>
            </a:r>
            <a:endParaRPr lang="en-US" altLang="ja-JP" sz="1200" dirty="0"/>
          </a:p>
          <a:p>
            <a:pPr>
              <a:lnSpc>
                <a:spcPct val="100000"/>
              </a:lnSpc>
              <a:spcBef>
                <a:spcPts val="600"/>
              </a:spcBef>
            </a:pPr>
            <a:r>
              <a:rPr lang="ja-JP" altLang="en-US" sz="1200"/>
              <a:t>リビングを説明</a:t>
            </a:r>
          </a:p>
        </p:txBody>
      </p:sp>
      <p:sp>
        <p:nvSpPr>
          <p:cNvPr id="23" name="字幕 5">
            <a:extLst>
              <a:ext uri="{FF2B5EF4-FFF2-40B4-BE49-F238E27FC236}">
                <a16:creationId xmlns:a16="http://schemas.microsoft.com/office/drawing/2014/main" id="{9F93B229-AB2F-454C-AF25-4019D98B4310}"/>
              </a:ext>
            </a:extLst>
          </p:cNvPr>
          <p:cNvSpPr txBox="1">
            <a:spLocks/>
          </p:cNvSpPr>
          <p:nvPr/>
        </p:nvSpPr>
        <p:spPr>
          <a:xfrm>
            <a:off x="3627698" y="5390895"/>
            <a:ext cx="1951844"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600"/>
              </a:spcBef>
            </a:pPr>
            <a:r>
              <a:rPr lang="ja-JP" altLang="en-US" sz="1200"/>
              <a:t>指定アングル</a:t>
            </a:r>
            <a:endParaRPr lang="en-US" altLang="ja-JP" sz="1200" dirty="0"/>
          </a:p>
          <a:p>
            <a:pPr>
              <a:lnSpc>
                <a:spcPct val="100000"/>
              </a:lnSpc>
              <a:spcBef>
                <a:spcPts val="600"/>
              </a:spcBef>
            </a:pPr>
            <a:r>
              <a:rPr lang="ja-JP" altLang="en-US" sz="1200"/>
              <a:t>ダイングを説明</a:t>
            </a:r>
          </a:p>
        </p:txBody>
      </p:sp>
      <p:sp>
        <p:nvSpPr>
          <p:cNvPr id="25" name="字幕 5">
            <a:extLst>
              <a:ext uri="{FF2B5EF4-FFF2-40B4-BE49-F238E27FC236}">
                <a16:creationId xmlns:a16="http://schemas.microsoft.com/office/drawing/2014/main" id="{371CC045-6B22-4736-8A25-0ADBEA55222B}"/>
              </a:ext>
            </a:extLst>
          </p:cNvPr>
          <p:cNvSpPr txBox="1">
            <a:spLocks/>
          </p:cNvSpPr>
          <p:nvPr/>
        </p:nvSpPr>
        <p:spPr>
          <a:xfrm>
            <a:off x="8161181" y="1591984"/>
            <a:ext cx="1738705" cy="826982"/>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600"/>
              </a:spcBef>
            </a:pPr>
            <a:r>
              <a:rPr lang="ja-JP" altLang="en-US" sz="1200"/>
              <a:t>指定アングル</a:t>
            </a:r>
            <a:endParaRPr lang="en-US" altLang="ja-JP" sz="1200" dirty="0"/>
          </a:p>
          <a:p>
            <a:pPr>
              <a:lnSpc>
                <a:spcPct val="100000"/>
              </a:lnSpc>
            </a:pPr>
            <a:r>
              <a:rPr lang="ja-JP" altLang="en-US" sz="1200"/>
              <a:t>全体の空間の</a:t>
            </a:r>
            <a:endParaRPr lang="en-US" altLang="ja-JP" sz="1200" dirty="0"/>
          </a:p>
          <a:p>
            <a:pPr>
              <a:lnSpc>
                <a:spcPct val="100000"/>
              </a:lnSpc>
              <a:spcBef>
                <a:spcPts val="0"/>
              </a:spcBef>
            </a:pPr>
            <a:r>
              <a:rPr lang="ja-JP" altLang="en-US" sz="1200"/>
              <a:t>つながりが表現</a:t>
            </a:r>
          </a:p>
        </p:txBody>
      </p:sp>
    </p:spTree>
    <p:extLst>
      <p:ext uri="{BB962C8B-B14F-4D97-AF65-F5344CB8AC3E}">
        <p14:creationId xmlns:p14="http://schemas.microsoft.com/office/powerpoint/2010/main" val="10576053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コンテンツ プレースホルダー 13">
            <a:extLst>
              <a:ext uri="{FF2B5EF4-FFF2-40B4-BE49-F238E27FC236}">
                <a16:creationId xmlns:a16="http://schemas.microsoft.com/office/drawing/2014/main" id="{3DD02CF5-1577-4D64-BC20-AA396EE08C1A}"/>
              </a:ext>
            </a:extLst>
          </p:cNvPr>
          <p:cNvSpPr>
            <a:spLocks noGrp="1"/>
          </p:cNvSpPr>
          <p:nvPr>
            <p:ph idx="1"/>
          </p:nvPr>
        </p:nvSpPr>
        <p:spPr>
          <a:xfrm>
            <a:off x="452304" y="1143078"/>
            <a:ext cx="2948585" cy="513672"/>
          </a:xfrm>
        </p:spPr>
        <p:txBody>
          <a:bodyPr>
            <a:normAutofit/>
          </a:bodyPr>
          <a:lstStyle/>
          <a:p>
            <a:r>
              <a:rPr lang="ja-JP" altLang="en-US" sz="1600"/>
              <a:t>インテリアアイテム</a:t>
            </a:r>
            <a:endParaRPr kumimoji="1" lang="ja-JP" altLang="en-US" sz="1600"/>
          </a:p>
        </p:txBody>
      </p:sp>
      <p:sp>
        <p:nvSpPr>
          <p:cNvPr id="3" name="スライド番号プレースホルダー 2">
            <a:extLst>
              <a:ext uri="{FF2B5EF4-FFF2-40B4-BE49-F238E27FC236}">
                <a16:creationId xmlns:a16="http://schemas.microsoft.com/office/drawing/2014/main" id="{AF7605DA-DB7B-4B26-9424-A843447BCABD}"/>
              </a:ext>
            </a:extLst>
          </p:cNvPr>
          <p:cNvSpPr>
            <a:spLocks noGrp="1"/>
          </p:cNvSpPr>
          <p:nvPr>
            <p:ph type="sldNum" sz="quarter" idx="4"/>
          </p:nvPr>
        </p:nvSpPr>
        <p:spPr/>
        <p:txBody>
          <a:bodyPr/>
          <a:lstStyle/>
          <a:p>
            <a:fld id="{FF201CBC-0A1A-4EBD-A1D5-774CF332F279}" type="slidenum">
              <a:rPr kumimoji="1" lang="ja-JP" altLang="en-US" smtClean="0"/>
              <a:pPr/>
              <a:t>103</a:t>
            </a:fld>
            <a:endParaRPr kumimoji="1" lang="ja-JP" altLang="en-US"/>
          </a:p>
        </p:txBody>
      </p:sp>
      <p:sp>
        <p:nvSpPr>
          <p:cNvPr id="15" name="字幕 14">
            <a:extLst>
              <a:ext uri="{FF2B5EF4-FFF2-40B4-BE49-F238E27FC236}">
                <a16:creationId xmlns:a16="http://schemas.microsoft.com/office/drawing/2014/main" id="{87C02D53-1CE6-4898-84EF-24FF3BE21FB4}"/>
              </a:ext>
            </a:extLst>
          </p:cNvPr>
          <p:cNvSpPr>
            <a:spLocks noGrp="1"/>
          </p:cNvSpPr>
          <p:nvPr>
            <p:ph type="subTitle" idx="10"/>
          </p:nvPr>
        </p:nvSpPr>
        <p:spPr>
          <a:xfrm>
            <a:off x="452304" y="339099"/>
            <a:ext cx="9352796" cy="523964"/>
          </a:xfrm>
        </p:spPr>
        <p:txBody>
          <a:bodyPr/>
          <a:lstStyle/>
          <a:p>
            <a:r>
              <a:rPr lang="ja-JP" altLang="en-US" spc="-150"/>
              <a:t>⑧プレゼンボード用素材を用意する</a:t>
            </a:r>
          </a:p>
        </p:txBody>
      </p:sp>
      <p:sp>
        <p:nvSpPr>
          <p:cNvPr id="4" name="コンテンツ プレースホルダー 2">
            <a:extLst>
              <a:ext uri="{FF2B5EF4-FFF2-40B4-BE49-F238E27FC236}">
                <a16:creationId xmlns:a16="http://schemas.microsoft.com/office/drawing/2014/main" id="{114E67F6-77C5-4DBF-B4AF-DE0E77529397}"/>
              </a:ext>
            </a:extLst>
          </p:cNvPr>
          <p:cNvSpPr txBox="1">
            <a:spLocks/>
          </p:cNvSpPr>
          <p:nvPr/>
        </p:nvSpPr>
        <p:spPr>
          <a:xfrm>
            <a:off x="1310868" y="3105126"/>
            <a:ext cx="2769507" cy="3706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200"/>
              <a:t>家具</a:t>
            </a:r>
          </a:p>
        </p:txBody>
      </p:sp>
      <p:pic>
        <p:nvPicPr>
          <p:cNvPr id="5" name="図 4" descr="床, テーブル, 椅子, 屋内 が含まれている画像&#10;&#10;自動的に生成された説明">
            <a:extLst>
              <a:ext uri="{FF2B5EF4-FFF2-40B4-BE49-F238E27FC236}">
                <a16:creationId xmlns:a16="http://schemas.microsoft.com/office/drawing/2014/main" id="{FD9371C4-50D4-4F65-A098-2A823978E9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1328" y="1170463"/>
            <a:ext cx="2489307" cy="1948329"/>
          </a:xfrm>
          <a:prstGeom prst="rect">
            <a:avLst/>
          </a:prstGeom>
        </p:spPr>
      </p:pic>
      <p:pic>
        <p:nvPicPr>
          <p:cNvPr id="7" name="図 6" descr="テーブル, 屋内, 座る, 木製 が含まれている画像&#10;&#10;自動的に生成された説明">
            <a:extLst>
              <a:ext uri="{FF2B5EF4-FFF2-40B4-BE49-F238E27FC236}">
                <a16:creationId xmlns:a16="http://schemas.microsoft.com/office/drawing/2014/main" id="{28182351-EF17-4C23-B866-27F5A9EDB3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0381" y="1157880"/>
            <a:ext cx="2444237" cy="1979020"/>
          </a:xfrm>
          <a:prstGeom prst="rect">
            <a:avLst/>
          </a:prstGeom>
        </p:spPr>
      </p:pic>
      <p:sp>
        <p:nvSpPr>
          <p:cNvPr id="8" name="コンテンツ プレースホルダー 2">
            <a:extLst>
              <a:ext uri="{FF2B5EF4-FFF2-40B4-BE49-F238E27FC236}">
                <a16:creationId xmlns:a16="http://schemas.microsoft.com/office/drawing/2014/main" id="{552BBE27-CA7A-404B-A93C-977C68C59248}"/>
              </a:ext>
            </a:extLst>
          </p:cNvPr>
          <p:cNvSpPr txBox="1">
            <a:spLocks/>
          </p:cNvSpPr>
          <p:nvPr/>
        </p:nvSpPr>
        <p:spPr>
          <a:xfrm>
            <a:off x="6022844" y="3106753"/>
            <a:ext cx="621182" cy="3706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200"/>
              <a:t>食器</a:t>
            </a:r>
          </a:p>
        </p:txBody>
      </p:sp>
      <p:pic>
        <p:nvPicPr>
          <p:cNvPr id="10" name="図 9" descr="男, ホワイト, 立つ, ブラック が含まれている画像&#10;&#10;自動的に生成された説明">
            <a:extLst>
              <a:ext uri="{FF2B5EF4-FFF2-40B4-BE49-F238E27FC236}">
                <a16:creationId xmlns:a16="http://schemas.microsoft.com/office/drawing/2014/main" id="{4336FA0B-BDBD-154F-9D03-56306AC67E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2499" y="5437290"/>
            <a:ext cx="1119005" cy="1119005"/>
          </a:xfrm>
          <a:prstGeom prst="rect">
            <a:avLst/>
          </a:prstGeom>
        </p:spPr>
      </p:pic>
      <p:pic>
        <p:nvPicPr>
          <p:cNvPr id="11" name="図 10" descr="敷物 が含まれている画像&#10;&#10;自動的に生成された説明">
            <a:extLst>
              <a:ext uri="{FF2B5EF4-FFF2-40B4-BE49-F238E27FC236}">
                <a16:creationId xmlns:a16="http://schemas.microsoft.com/office/drawing/2014/main" id="{E10DAD5F-9E8D-7A4F-A6B9-7B046B3A56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91328" y="5450533"/>
            <a:ext cx="1133661" cy="1133661"/>
          </a:xfrm>
          <a:prstGeom prst="rect">
            <a:avLst/>
          </a:prstGeom>
        </p:spPr>
      </p:pic>
      <p:pic>
        <p:nvPicPr>
          <p:cNvPr id="12" name="図 11" descr="布, ウニ, 石 が含まれている画像&#10;&#10;自動的に生成された説明">
            <a:extLst>
              <a:ext uri="{FF2B5EF4-FFF2-40B4-BE49-F238E27FC236}">
                <a16:creationId xmlns:a16="http://schemas.microsoft.com/office/drawing/2014/main" id="{7ED87CEB-5677-224E-ACC0-109B1C8BE4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3840" y="5442145"/>
            <a:ext cx="1142049" cy="1142049"/>
          </a:xfrm>
          <a:prstGeom prst="rect">
            <a:avLst/>
          </a:prstGeom>
        </p:spPr>
      </p:pic>
      <p:pic>
        <p:nvPicPr>
          <p:cNvPr id="13" name="図 12" descr="カーテン, 家具, 屋内, シャワー が含まれている画像&#10;&#10;自動的に生成された説明">
            <a:extLst>
              <a:ext uri="{FF2B5EF4-FFF2-40B4-BE49-F238E27FC236}">
                <a16:creationId xmlns:a16="http://schemas.microsoft.com/office/drawing/2014/main" id="{94DC9E3F-6AC4-E54B-A982-832BF697BC2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835981" y="5456401"/>
            <a:ext cx="1141249" cy="1141249"/>
          </a:xfrm>
          <a:prstGeom prst="rect">
            <a:avLst/>
          </a:prstGeom>
        </p:spPr>
      </p:pic>
      <p:sp>
        <p:nvSpPr>
          <p:cNvPr id="6" name="正方形/長方形 5">
            <a:extLst>
              <a:ext uri="{FF2B5EF4-FFF2-40B4-BE49-F238E27FC236}">
                <a16:creationId xmlns:a16="http://schemas.microsoft.com/office/drawing/2014/main" id="{DA330B20-9F9E-3144-8752-806DE9811180}"/>
              </a:ext>
            </a:extLst>
          </p:cNvPr>
          <p:cNvSpPr/>
          <p:nvPr/>
        </p:nvSpPr>
        <p:spPr>
          <a:xfrm>
            <a:off x="452304" y="5428394"/>
            <a:ext cx="1826141" cy="584775"/>
          </a:xfrm>
          <a:prstGeom prst="rect">
            <a:avLst/>
          </a:prstGeom>
        </p:spPr>
        <p:txBody>
          <a:bodyPr wrap="none">
            <a:spAutoFit/>
          </a:bodyPr>
          <a:lstStyle/>
          <a:p>
            <a:r>
              <a:rPr lang="ja-JP" altLang="en-US" sz="1600" i="1">
                <a:solidFill>
                  <a:schemeClr val="tx1">
                    <a:lumMod val="65000"/>
                    <a:lumOff val="35000"/>
                  </a:schemeClr>
                </a:solidFill>
              </a:rPr>
              <a:t>色彩計画</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　　素材サンプル</a:t>
            </a:r>
          </a:p>
        </p:txBody>
      </p:sp>
      <p:pic>
        <p:nvPicPr>
          <p:cNvPr id="16" name="図 15" descr="屋内, 鏡, テーブル, 座る が含まれている画像&#10;&#10;自動的に生成された説明">
            <a:extLst>
              <a:ext uri="{FF2B5EF4-FFF2-40B4-BE49-F238E27FC236}">
                <a16:creationId xmlns:a16="http://schemas.microsoft.com/office/drawing/2014/main" id="{67581673-C714-DF41-AAB1-4405589D71C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684515" y="3465699"/>
            <a:ext cx="2566490" cy="1563710"/>
          </a:xfrm>
          <a:prstGeom prst="rect">
            <a:avLst/>
          </a:prstGeom>
        </p:spPr>
      </p:pic>
      <p:pic>
        <p:nvPicPr>
          <p:cNvPr id="17" name="図 16" descr="屋内, 写真, ギャラリー, シーン が含まれている画像&#10;&#10;自動的に生成された説明">
            <a:extLst>
              <a:ext uri="{FF2B5EF4-FFF2-40B4-BE49-F238E27FC236}">
                <a16:creationId xmlns:a16="http://schemas.microsoft.com/office/drawing/2014/main" id="{53D0709A-F518-4B45-9B63-A7684BB9DDD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081789" y="3465699"/>
            <a:ext cx="1500526" cy="1568577"/>
          </a:xfrm>
          <a:prstGeom prst="rect">
            <a:avLst/>
          </a:prstGeom>
        </p:spPr>
      </p:pic>
      <p:pic>
        <p:nvPicPr>
          <p:cNvPr id="18" name="図 17" descr="屋内, テーブル, ランプ, ホワイト が含まれている画像&#10;&#10;自動的に生成された説明">
            <a:extLst>
              <a:ext uri="{FF2B5EF4-FFF2-40B4-BE49-F238E27FC236}">
                <a16:creationId xmlns:a16="http://schemas.microsoft.com/office/drawing/2014/main" id="{FD6B432C-DD6C-CE42-9B82-8AB5B32FA80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91328" y="3470566"/>
            <a:ext cx="2388261" cy="1563710"/>
          </a:xfrm>
          <a:prstGeom prst="rect">
            <a:avLst/>
          </a:prstGeom>
        </p:spPr>
      </p:pic>
      <p:sp>
        <p:nvSpPr>
          <p:cNvPr id="19" name="字幕 6">
            <a:extLst>
              <a:ext uri="{FF2B5EF4-FFF2-40B4-BE49-F238E27FC236}">
                <a16:creationId xmlns:a16="http://schemas.microsoft.com/office/drawing/2014/main" id="{12E1840E-02EC-AC41-8F7F-8250D831B6C0}"/>
              </a:ext>
            </a:extLst>
          </p:cNvPr>
          <p:cNvSpPr txBox="1">
            <a:spLocks/>
          </p:cNvSpPr>
          <p:nvPr/>
        </p:nvSpPr>
        <p:spPr>
          <a:xfrm>
            <a:off x="2896600" y="1552675"/>
            <a:ext cx="1965008"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a:t>照明計画</a:t>
            </a:r>
          </a:p>
        </p:txBody>
      </p:sp>
      <p:sp>
        <p:nvSpPr>
          <p:cNvPr id="20" name="コンテンツ プレースホルダー 2">
            <a:extLst>
              <a:ext uri="{FF2B5EF4-FFF2-40B4-BE49-F238E27FC236}">
                <a16:creationId xmlns:a16="http://schemas.microsoft.com/office/drawing/2014/main" id="{73F1D3E4-D74A-D040-BA9C-B48163D5C95F}"/>
              </a:ext>
            </a:extLst>
          </p:cNvPr>
          <p:cNvSpPr txBox="1">
            <a:spLocks/>
          </p:cNvSpPr>
          <p:nvPr/>
        </p:nvSpPr>
        <p:spPr>
          <a:xfrm>
            <a:off x="6229865" y="5048014"/>
            <a:ext cx="2769507" cy="3706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200"/>
              <a:t>ダウンライト　飾り棚</a:t>
            </a:r>
          </a:p>
        </p:txBody>
      </p:sp>
      <p:sp>
        <p:nvSpPr>
          <p:cNvPr id="21" name="コンテンツ プレースホルダー 2">
            <a:extLst>
              <a:ext uri="{FF2B5EF4-FFF2-40B4-BE49-F238E27FC236}">
                <a16:creationId xmlns:a16="http://schemas.microsoft.com/office/drawing/2014/main" id="{C805A0D9-C48A-D340-8EE2-C34DFC5BE8FA}"/>
              </a:ext>
            </a:extLst>
          </p:cNvPr>
          <p:cNvSpPr txBox="1">
            <a:spLocks/>
          </p:cNvSpPr>
          <p:nvPr/>
        </p:nvSpPr>
        <p:spPr>
          <a:xfrm>
            <a:off x="3614624" y="5048015"/>
            <a:ext cx="2769507" cy="3706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200"/>
              <a:t>ブラケット</a:t>
            </a:r>
          </a:p>
        </p:txBody>
      </p:sp>
      <p:sp>
        <p:nvSpPr>
          <p:cNvPr id="22" name="コンテンツ プレースホルダー 2">
            <a:extLst>
              <a:ext uri="{FF2B5EF4-FFF2-40B4-BE49-F238E27FC236}">
                <a16:creationId xmlns:a16="http://schemas.microsoft.com/office/drawing/2014/main" id="{93A7CFA9-B6D1-7A47-8271-8539B9C7ACA9}"/>
              </a:ext>
            </a:extLst>
          </p:cNvPr>
          <p:cNvSpPr txBox="1">
            <a:spLocks/>
          </p:cNvSpPr>
          <p:nvPr/>
        </p:nvSpPr>
        <p:spPr>
          <a:xfrm>
            <a:off x="1745953" y="5006581"/>
            <a:ext cx="2769507" cy="37067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1200"/>
              <a:t>ペンダントライト</a:t>
            </a:r>
          </a:p>
        </p:txBody>
      </p:sp>
      <p:sp>
        <p:nvSpPr>
          <p:cNvPr id="23" name="正方形/長方形 22">
            <a:extLst>
              <a:ext uri="{FF2B5EF4-FFF2-40B4-BE49-F238E27FC236}">
                <a16:creationId xmlns:a16="http://schemas.microsoft.com/office/drawing/2014/main" id="{4C13AF3A-8A84-9743-A4FC-B214FB3DE071}"/>
              </a:ext>
            </a:extLst>
          </p:cNvPr>
          <p:cNvSpPr/>
          <p:nvPr/>
        </p:nvSpPr>
        <p:spPr>
          <a:xfrm>
            <a:off x="561596" y="3477424"/>
            <a:ext cx="1005403" cy="584775"/>
          </a:xfrm>
          <a:prstGeom prst="rect">
            <a:avLst/>
          </a:prstGeom>
        </p:spPr>
        <p:txBody>
          <a:bodyPr wrap="none">
            <a:spAutoFit/>
          </a:bodyPr>
          <a:lstStyle/>
          <a:p>
            <a:r>
              <a:rPr lang="ja-JP" altLang="en-US" sz="1600" i="1">
                <a:solidFill>
                  <a:schemeClr val="tx1">
                    <a:lumMod val="65000"/>
                    <a:lumOff val="35000"/>
                  </a:schemeClr>
                </a:solidFill>
              </a:rPr>
              <a:t>照明計画</a:t>
            </a:r>
            <a:endParaRPr lang="en-US" altLang="ja-JP" sz="1600" i="1" dirty="0">
              <a:solidFill>
                <a:schemeClr val="tx1">
                  <a:lumMod val="65000"/>
                  <a:lumOff val="35000"/>
                </a:schemeClr>
              </a:solidFill>
            </a:endParaRPr>
          </a:p>
          <a:p>
            <a:r>
              <a:rPr lang="ja-JP" altLang="en-US" sz="1600" i="1">
                <a:solidFill>
                  <a:schemeClr val="tx1">
                    <a:lumMod val="65000"/>
                    <a:lumOff val="35000"/>
                  </a:schemeClr>
                </a:solidFill>
              </a:rPr>
              <a:t>　</a:t>
            </a:r>
          </a:p>
        </p:txBody>
      </p:sp>
    </p:spTree>
    <p:extLst>
      <p:ext uri="{BB962C8B-B14F-4D97-AF65-F5344CB8AC3E}">
        <p14:creationId xmlns:p14="http://schemas.microsoft.com/office/powerpoint/2010/main" val="421280920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7A340B6-94BB-4EEC-9F39-6C1BB3AFCB34}"/>
              </a:ext>
            </a:extLst>
          </p:cNvPr>
          <p:cNvSpPr>
            <a:spLocks noGrp="1"/>
          </p:cNvSpPr>
          <p:nvPr>
            <p:ph type="sldNum" sz="quarter" idx="4"/>
          </p:nvPr>
        </p:nvSpPr>
        <p:spPr/>
        <p:txBody>
          <a:bodyPr/>
          <a:lstStyle/>
          <a:p>
            <a:fld id="{FF201CBC-0A1A-4EBD-A1D5-774CF332F279}" type="slidenum">
              <a:rPr kumimoji="1" lang="ja-JP" altLang="en-US" smtClean="0"/>
              <a:pPr/>
              <a:t>104</a:t>
            </a:fld>
            <a:endParaRPr kumimoji="1" lang="ja-JP" altLang="en-US"/>
          </a:p>
        </p:txBody>
      </p:sp>
      <p:sp>
        <p:nvSpPr>
          <p:cNvPr id="4" name="字幕 3">
            <a:extLst>
              <a:ext uri="{FF2B5EF4-FFF2-40B4-BE49-F238E27FC236}">
                <a16:creationId xmlns:a16="http://schemas.microsoft.com/office/drawing/2014/main" id="{85FA56A8-6282-4C10-B589-6633746EAF00}"/>
              </a:ext>
            </a:extLst>
          </p:cNvPr>
          <p:cNvSpPr>
            <a:spLocks noGrp="1"/>
          </p:cNvSpPr>
          <p:nvPr>
            <p:ph type="subTitle" idx="10"/>
          </p:nvPr>
        </p:nvSpPr>
        <p:spPr>
          <a:xfrm>
            <a:off x="452437" y="340740"/>
            <a:ext cx="9001125" cy="523964"/>
          </a:xfrm>
        </p:spPr>
        <p:txBody>
          <a:bodyPr/>
          <a:lstStyle/>
          <a:p>
            <a:r>
              <a:rPr lang="en-US" altLang="ja-JP" dirty="0"/>
              <a:t>⑨</a:t>
            </a:r>
            <a:r>
              <a:rPr lang="ja-JP" altLang="en-US"/>
              <a:t>プレゼンボード</a:t>
            </a:r>
            <a:r>
              <a:rPr lang="en-US" altLang="ja-JP" dirty="0"/>
              <a:t> </a:t>
            </a:r>
            <a:r>
              <a:rPr lang="ja-JP" altLang="en-US"/>
              <a:t>レイアウトの流れ</a:t>
            </a:r>
            <a:endParaRPr kumimoji="1" lang="ja-JP" altLang="en-US"/>
          </a:p>
        </p:txBody>
      </p:sp>
      <p:pic>
        <p:nvPicPr>
          <p:cNvPr id="11" name="図 10">
            <a:extLst>
              <a:ext uri="{FF2B5EF4-FFF2-40B4-BE49-F238E27FC236}">
                <a16:creationId xmlns:a16="http://schemas.microsoft.com/office/drawing/2014/main" id="{709E497F-4B2B-AE41-90B4-2741913B4F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3969" y="1059416"/>
            <a:ext cx="3392306" cy="2420243"/>
          </a:xfrm>
          <a:prstGeom prst="rect">
            <a:avLst/>
          </a:prstGeom>
          <a:effectLst>
            <a:outerShdw blurRad="50800" dir="5400000" sx="101000" sy="101000" algn="ctr" rotWithShape="0">
              <a:srgbClr val="000000">
                <a:alpha val="43137"/>
              </a:srgbClr>
            </a:outerShdw>
          </a:effectLst>
        </p:spPr>
      </p:pic>
      <p:pic>
        <p:nvPicPr>
          <p:cNvPr id="13" name="図 12">
            <a:extLst>
              <a:ext uri="{FF2B5EF4-FFF2-40B4-BE49-F238E27FC236}">
                <a16:creationId xmlns:a16="http://schemas.microsoft.com/office/drawing/2014/main" id="{586021A2-8EA8-5940-95A7-46946DAFD3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7196" y="1055623"/>
            <a:ext cx="3407881" cy="2420791"/>
          </a:xfrm>
          <a:prstGeom prst="rect">
            <a:avLst/>
          </a:prstGeom>
          <a:effectLst>
            <a:outerShdw blurRad="76200" dist="50800" dir="5400000" sx="102000" sy="102000" algn="ctr" rotWithShape="0">
              <a:srgbClr val="000000">
                <a:alpha val="20000"/>
              </a:srgbClr>
            </a:outerShdw>
          </a:effectLst>
        </p:spPr>
      </p:pic>
      <p:pic>
        <p:nvPicPr>
          <p:cNvPr id="17" name="図 16">
            <a:extLst>
              <a:ext uri="{FF2B5EF4-FFF2-40B4-BE49-F238E27FC236}">
                <a16:creationId xmlns:a16="http://schemas.microsoft.com/office/drawing/2014/main" id="{FBF17252-3B2C-DB4C-9643-A8C5425688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93969" y="3888998"/>
            <a:ext cx="3392306" cy="2420641"/>
          </a:xfrm>
          <a:prstGeom prst="rect">
            <a:avLst/>
          </a:prstGeom>
          <a:effectLst>
            <a:outerShdw blurRad="76200" dist="50800" dir="5400000" sx="101000" sy="101000" algn="ctr" rotWithShape="0">
              <a:srgbClr val="000000">
                <a:alpha val="20000"/>
              </a:srgbClr>
            </a:outerShdw>
          </a:effectLst>
        </p:spPr>
      </p:pic>
      <p:pic>
        <p:nvPicPr>
          <p:cNvPr id="19" name="図 18">
            <a:extLst>
              <a:ext uri="{FF2B5EF4-FFF2-40B4-BE49-F238E27FC236}">
                <a16:creationId xmlns:a16="http://schemas.microsoft.com/office/drawing/2014/main" id="{A6E19D2D-581E-9541-9A6D-DC080DFC15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7196" y="3880457"/>
            <a:ext cx="3407128" cy="2429182"/>
          </a:xfrm>
          <a:prstGeom prst="rect">
            <a:avLst/>
          </a:prstGeom>
          <a:effectLst>
            <a:outerShdw blurRad="76200" dist="50800" dir="5400000" sx="103000" sy="103000" algn="ctr" rotWithShape="0">
              <a:srgbClr val="000000">
                <a:alpha val="20000"/>
              </a:srgbClr>
            </a:outerShdw>
          </a:effectLst>
        </p:spPr>
      </p:pic>
      <p:grpSp>
        <p:nvGrpSpPr>
          <p:cNvPr id="16" name="グループ化 15">
            <a:extLst>
              <a:ext uri="{FF2B5EF4-FFF2-40B4-BE49-F238E27FC236}">
                <a16:creationId xmlns:a16="http://schemas.microsoft.com/office/drawing/2014/main" id="{CD2FF2FB-C00F-469A-B5E2-B3843017349E}"/>
              </a:ext>
            </a:extLst>
          </p:cNvPr>
          <p:cNvGrpSpPr/>
          <p:nvPr/>
        </p:nvGrpSpPr>
        <p:grpSpPr>
          <a:xfrm>
            <a:off x="763339" y="1035203"/>
            <a:ext cx="260968" cy="245239"/>
            <a:chOff x="346395" y="1040447"/>
            <a:chExt cx="253400" cy="253916"/>
          </a:xfrm>
        </p:grpSpPr>
        <p:sp>
          <p:nvSpPr>
            <p:cNvPr id="18" name="正方形/長方形 17">
              <a:extLst>
                <a:ext uri="{FF2B5EF4-FFF2-40B4-BE49-F238E27FC236}">
                  <a16:creationId xmlns:a16="http://schemas.microsoft.com/office/drawing/2014/main" id="{A9F0E23B-D945-43A5-B6EF-13ABCA2F321F}"/>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8" name="テキスト ボックス 27">
              <a:extLst>
                <a:ext uri="{FF2B5EF4-FFF2-40B4-BE49-F238E27FC236}">
                  <a16:creationId xmlns:a16="http://schemas.microsoft.com/office/drawing/2014/main" id="{F5E39DE8-D853-462B-89AA-B79386775D5E}"/>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9" name="グループ化 28">
            <a:extLst>
              <a:ext uri="{FF2B5EF4-FFF2-40B4-BE49-F238E27FC236}">
                <a16:creationId xmlns:a16="http://schemas.microsoft.com/office/drawing/2014/main" id="{D1CF51AF-E1A4-4477-BE8F-67077F47E3BE}"/>
              </a:ext>
            </a:extLst>
          </p:cNvPr>
          <p:cNvGrpSpPr/>
          <p:nvPr/>
        </p:nvGrpSpPr>
        <p:grpSpPr>
          <a:xfrm>
            <a:off x="4943104" y="1052513"/>
            <a:ext cx="260968" cy="253916"/>
            <a:chOff x="346395" y="1040447"/>
            <a:chExt cx="253400" cy="262900"/>
          </a:xfrm>
        </p:grpSpPr>
        <p:sp>
          <p:nvSpPr>
            <p:cNvPr id="30" name="正方形/長方形 29">
              <a:extLst>
                <a:ext uri="{FF2B5EF4-FFF2-40B4-BE49-F238E27FC236}">
                  <a16:creationId xmlns:a16="http://schemas.microsoft.com/office/drawing/2014/main" id="{12897474-86C2-48BB-9EA1-216027100B2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1" name="テキスト ボックス 30">
              <a:extLst>
                <a:ext uri="{FF2B5EF4-FFF2-40B4-BE49-F238E27FC236}">
                  <a16:creationId xmlns:a16="http://schemas.microsoft.com/office/drawing/2014/main" id="{1C32F71A-40A0-48B1-9E30-DFAB6170BB6D}"/>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32" name="グループ化 31">
            <a:extLst>
              <a:ext uri="{FF2B5EF4-FFF2-40B4-BE49-F238E27FC236}">
                <a16:creationId xmlns:a16="http://schemas.microsoft.com/office/drawing/2014/main" id="{A0766DB1-78AE-48AE-BCE5-067F49B6E0DF}"/>
              </a:ext>
            </a:extLst>
          </p:cNvPr>
          <p:cNvGrpSpPr/>
          <p:nvPr/>
        </p:nvGrpSpPr>
        <p:grpSpPr>
          <a:xfrm>
            <a:off x="776181" y="3848235"/>
            <a:ext cx="260968" cy="253916"/>
            <a:chOff x="346395" y="1040447"/>
            <a:chExt cx="253400" cy="262900"/>
          </a:xfrm>
        </p:grpSpPr>
        <p:sp>
          <p:nvSpPr>
            <p:cNvPr id="33" name="正方形/長方形 32">
              <a:extLst>
                <a:ext uri="{FF2B5EF4-FFF2-40B4-BE49-F238E27FC236}">
                  <a16:creationId xmlns:a16="http://schemas.microsoft.com/office/drawing/2014/main" id="{9FE5D0BB-1218-41F6-B5BB-635D61D4D48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4" name="テキスト ボックス 33">
              <a:extLst>
                <a:ext uri="{FF2B5EF4-FFF2-40B4-BE49-F238E27FC236}">
                  <a16:creationId xmlns:a16="http://schemas.microsoft.com/office/drawing/2014/main" id="{148F5C94-3089-468D-9731-01E1F933F70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35" name="グループ化 34">
            <a:extLst>
              <a:ext uri="{FF2B5EF4-FFF2-40B4-BE49-F238E27FC236}">
                <a16:creationId xmlns:a16="http://schemas.microsoft.com/office/drawing/2014/main" id="{3A40BF54-8380-4BE0-BEF8-E6C084953C55}"/>
              </a:ext>
            </a:extLst>
          </p:cNvPr>
          <p:cNvGrpSpPr/>
          <p:nvPr/>
        </p:nvGrpSpPr>
        <p:grpSpPr>
          <a:xfrm>
            <a:off x="4943104" y="3836340"/>
            <a:ext cx="260968" cy="253916"/>
            <a:chOff x="346395" y="1040447"/>
            <a:chExt cx="253400" cy="262900"/>
          </a:xfrm>
        </p:grpSpPr>
        <p:sp>
          <p:nvSpPr>
            <p:cNvPr id="36" name="正方形/長方形 35">
              <a:extLst>
                <a:ext uri="{FF2B5EF4-FFF2-40B4-BE49-F238E27FC236}">
                  <a16:creationId xmlns:a16="http://schemas.microsoft.com/office/drawing/2014/main" id="{44FF43B0-AF07-4728-8CE5-2A6B487599BE}"/>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DD211A24-F5C5-45CE-BE8B-59A2BB39F4B8}"/>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sp>
        <p:nvSpPr>
          <p:cNvPr id="24" name="字幕 3">
            <a:extLst>
              <a:ext uri="{FF2B5EF4-FFF2-40B4-BE49-F238E27FC236}">
                <a16:creationId xmlns:a16="http://schemas.microsoft.com/office/drawing/2014/main" id="{4BD6ACDB-1446-CC48-8A9A-6AC03EABDC71}"/>
              </a:ext>
            </a:extLst>
          </p:cNvPr>
          <p:cNvSpPr txBox="1">
            <a:spLocks/>
          </p:cNvSpPr>
          <p:nvPr/>
        </p:nvSpPr>
        <p:spPr>
          <a:xfrm>
            <a:off x="973181" y="3507066"/>
            <a:ext cx="3977111" cy="34028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800"/>
              <a:t>1. </a:t>
            </a:r>
            <a:r>
              <a:rPr lang="ja-JP" altLang="en-US" sz="1800"/>
              <a:t>画面を分割、背景色をつける</a:t>
            </a:r>
          </a:p>
        </p:txBody>
      </p:sp>
      <p:sp>
        <p:nvSpPr>
          <p:cNvPr id="25" name="字幕 3">
            <a:extLst>
              <a:ext uri="{FF2B5EF4-FFF2-40B4-BE49-F238E27FC236}">
                <a16:creationId xmlns:a16="http://schemas.microsoft.com/office/drawing/2014/main" id="{6A992A38-7F25-F241-A8E1-3B315D3D7198}"/>
              </a:ext>
            </a:extLst>
          </p:cNvPr>
          <p:cNvSpPr txBox="1">
            <a:spLocks/>
          </p:cNvSpPr>
          <p:nvPr/>
        </p:nvSpPr>
        <p:spPr>
          <a:xfrm>
            <a:off x="5166408" y="3507066"/>
            <a:ext cx="3977111" cy="34028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800"/>
              <a:t>2. </a:t>
            </a:r>
            <a:r>
              <a:rPr lang="ja-JP" altLang="en-US" sz="1800"/>
              <a:t>画像を取り込み、配置</a:t>
            </a:r>
          </a:p>
        </p:txBody>
      </p:sp>
      <p:sp>
        <p:nvSpPr>
          <p:cNvPr id="26" name="字幕 3">
            <a:extLst>
              <a:ext uri="{FF2B5EF4-FFF2-40B4-BE49-F238E27FC236}">
                <a16:creationId xmlns:a16="http://schemas.microsoft.com/office/drawing/2014/main" id="{C6BE0DED-BC64-A14D-A58D-B716943AB3D0}"/>
              </a:ext>
            </a:extLst>
          </p:cNvPr>
          <p:cNvSpPr txBox="1">
            <a:spLocks/>
          </p:cNvSpPr>
          <p:nvPr/>
        </p:nvSpPr>
        <p:spPr>
          <a:xfrm>
            <a:off x="973181" y="6352211"/>
            <a:ext cx="3977111" cy="34028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800"/>
              <a:t>3. </a:t>
            </a:r>
            <a:r>
              <a:rPr lang="ja-JP" altLang="en-US" sz="1800"/>
              <a:t>ラインを入れる　イラストを配置</a:t>
            </a:r>
          </a:p>
        </p:txBody>
      </p:sp>
      <p:sp>
        <p:nvSpPr>
          <p:cNvPr id="27" name="字幕 3">
            <a:extLst>
              <a:ext uri="{FF2B5EF4-FFF2-40B4-BE49-F238E27FC236}">
                <a16:creationId xmlns:a16="http://schemas.microsoft.com/office/drawing/2014/main" id="{82A70289-69A9-354D-BD3D-A4993264C2F5}"/>
              </a:ext>
            </a:extLst>
          </p:cNvPr>
          <p:cNvSpPr txBox="1">
            <a:spLocks/>
          </p:cNvSpPr>
          <p:nvPr/>
        </p:nvSpPr>
        <p:spPr>
          <a:xfrm>
            <a:off x="5166408" y="6352210"/>
            <a:ext cx="3977111" cy="34028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800"/>
              <a:t>4. </a:t>
            </a:r>
            <a:r>
              <a:rPr lang="ja-JP" altLang="en-US" sz="1800"/>
              <a:t>文字入力</a:t>
            </a:r>
          </a:p>
        </p:txBody>
      </p:sp>
    </p:spTree>
    <p:extLst>
      <p:ext uri="{BB962C8B-B14F-4D97-AF65-F5344CB8AC3E}">
        <p14:creationId xmlns:p14="http://schemas.microsoft.com/office/powerpoint/2010/main" val="323502150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FFA30BAD-127E-4FF2-8EB4-70E29C24B243}"/>
              </a:ext>
            </a:extLst>
          </p:cNvPr>
          <p:cNvSpPr>
            <a:spLocks noGrp="1"/>
          </p:cNvSpPr>
          <p:nvPr>
            <p:ph idx="1"/>
          </p:nvPr>
        </p:nvSpPr>
        <p:spPr>
          <a:xfrm>
            <a:off x="452438" y="1052513"/>
            <a:ext cx="9001125" cy="523964"/>
          </a:xfrm>
        </p:spPr>
        <p:txBody>
          <a:bodyPr/>
          <a:lstStyle/>
          <a:p>
            <a:r>
              <a:rPr lang="ja-JP" altLang="en-US"/>
              <a:t>応用作品例</a:t>
            </a:r>
            <a:endParaRPr kumimoji="1" lang="ja-JP" altLang="en-US"/>
          </a:p>
        </p:txBody>
      </p:sp>
      <p:sp>
        <p:nvSpPr>
          <p:cNvPr id="3" name="スライド番号プレースホルダー 2">
            <a:extLst>
              <a:ext uri="{FF2B5EF4-FFF2-40B4-BE49-F238E27FC236}">
                <a16:creationId xmlns:a16="http://schemas.microsoft.com/office/drawing/2014/main" id="{5024D288-85C7-48AE-889C-5279DB8783D0}"/>
              </a:ext>
            </a:extLst>
          </p:cNvPr>
          <p:cNvSpPr>
            <a:spLocks noGrp="1"/>
          </p:cNvSpPr>
          <p:nvPr>
            <p:ph type="sldNum" sz="quarter" idx="4"/>
          </p:nvPr>
        </p:nvSpPr>
        <p:spPr/>
        <p:txBody>
          <a:bodyPr/>
          <a:lstStyle/>
          <a:p>
            <a:fld id="{FF201CBC-0A1A-4EBD-A1D5-774CF332F279}" type="slidenum">
              <a:rPr kumimoji="1" lang="ja-JP" altLang="en-US" smtClean="0"/>
              <a:pPr/>
              <a:t>105</a:t>
            </a:fld>
            <a:endParaRPr kumimoji="1" lang="ja-JP" altLang="en-US"/>
          </a:p>
        </p:txBody>
      </p:sp>
      <p:sp>
        <p:nvSpPr>
          <p:cNvPr id="4" name="字幕 3">
            <a:extLst>
              <a:ext uri="{FF2B5EF4-FFF2-40B4-BE49-F238E27FC236}">
                <a16:creationId xmlns:a16="http://schemas.microsoft.com/office/drawing/2014/main" id="{B31C7E46-7F9B-41DD-9E0C-AED75BF21A16}"/>
              </a:ext>
            </a:extLst>
          </p:cNvPr>
          <p:cNvSpPr>
            <a:spLocks noGrp="1"/>
          </p:cNvSpPr>
          <p:nvPr>
            <p:ph type="subTitle" idx="10"/>
          </p:nvPr>
        </p:nvSpPr>
        <p:spPr/>
        <p:txBody>
          <a:bodyPr/>
          <a:lstStyle/>
          <a:p>
            <a:r>
              <a:rPr lang="ja-JP" altLang="en-US"/>
              <a:t>⑩プレゼンボード作成のポイント</a:t>
            </a:r>
          </a:p>
        </p:txBody>
      </p:sp>
      <p:pic>
        <p:nvPicPr>
          <p:cNvPr id="6" name="図 5" descr="屋内, テーブル, ホワイト, カウンター が含まれている画像&#10;&#10;自動的に生成された説明">
            <a:extLst>
              <a:ext uri="{FF2B5EF4-FFF2-40B4-BE49-F238E27FC236}">
                <a16:creationId xmlns:a16="http://schemas.microsoft.com/office/drawing/2014/main" id="{728A9B94-D0AE-457E-B5BF-C7A3DD3F88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1655" y="1488109"/>
            <a:ext cx="7108200" cy="5025456"/>
          </a:xfrm>
          <a:prstGeom prst="rect">
            <a:avLst/>
          </a:prstGeom>
          <a:ln>
            <a:solidFill>
              <a:schemeClr val="bg1">
                <a:lumMod val="75000"/>
              </a:schemeClr>
            </a:solidFill>
          </a:ln>
          <a:effectLst>
            <a:outerShdw blurRad="50800" dist="50800" dir="5400000" sx="101000" sy="101000" algn="ctr" rotWithShape="0">
              <a:srgbClr val="000000">
                <a:alpha val="43137"/>
              </a:srgbClr>
            </a:outerShdw>
          </a:effectLst>
        </p:spPr>
      </p:pic>
      <p:cxnSp>
        <p:nvCxnSpPr>
          <p:cNvPr id="30" name="直線矢印コネクタ 29">
            <a:extLst>
              <a:ext uri="{FF2B5EF4-FFF2-40B4-BE49-F238E27FC236}">
                <a16:creationId xmlns:a16="http://schemas.microsoft.com/office/drawing/2014/main" id="{002E2BD9-A036-294F-9E53-311E6BE8043B}"/>
              </a:ext>
            </a:extLst>
          </p:cNvPr>
          <p:cNvCxnSpPr>
            <a:cxnSpLocks/>
          </p:cNvCxnSpPr>
          <p:nvPr/>
        </p:nvCxnSpPr>
        <p:spPr>
          <a:xfrm>
            <a:off x="2085604" y="5768344"/>
            <a:ext cx="330448"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4" name="タイトル 1">
            <a:extLst>
              <a:ext uri="{FF2B5EF4-FFF2-40B4-BE49-F238E27FC236}">
                <a16:creationId xmlns:a16="http://schemas.microsoft.com/office/drawing/2014/main" id="{4EB9869F-527C-0540-90F9-F7FB5D7BAD0F}"/>
              </a:ext>
            </a:extLst>
          </p:cNvPr>
          <p:cNvSpPr txBox="1">
            <a:spLocks/>
          </p:cNvSpPr>
          <p:nvPr/>
        </p:nvSpPr>
        <p:spPr>
          <a:xfrm>
            <a:off x="305069" y="1986444"/>
            <a:ext cx="2151627" cy="67785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kumimoji="0" lang="ja-JP" altLang="en-US" sz="1350"/>
              <a:t>スタイルにあった</a:t>
            </a:r>
            <a:endParaRPr kumimoji="0" lang="en-US" altLang="ja-JP" sz="1350" dirty="0"/>
          </a:p>
          <a:p>
            <a:r>
              <a:rPr kumimoji="0" lang="ja-JP" altLang="en-US" sz="1350"/>
              <a:t>フォント、スタイル</a:t>
            </a:r>
            <a:endParaRPr lang="ja-JP" altLang="en-US" sz="1350"/>
          </a:p>
        </p:txBody>
      </p:sp>
      <p:sp>
        <p:nvSpPr>
          <p:cNvPr id="35" name="タイトル 1">
            <a:extLst>
              <a:ext uri="{FF2B5EF4-FFF2-40B4-BE49-F238E27FC236}">
                <a16:creationId xmlns:a16="http://schemas.microsoft.com/office/drawing/2014/main" id="{E14ED294-6CB9-274B-9EF3-1452CF10EE31}"/>
              </a:ext>
            </a:extLst>
          </p:cNvPr>
          <p:cNvSpPr txBox="1">
            <a:spLocks/>
          </p:cNvSpPr>
          <p:nvPr/>
        </p:nvSpPr>
        <p:spPr>
          <a:xfrm>
            <a:off x="305069" y="5453042"/>
            <a:ext cx="2387622"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優先順位をつける</a:t>
            </a:r>
            <a:endParaRPr lang="en-US" altLang="ja-JP" sz="1350" dirty="0"/>
          </a:p>
          <a:p>
            <a:r>
              <a:rPr lang="ja-JP" altLang="en-US" sz="1350"/>
              <a:t>主役、脇役を決める</a:t>
            </a:r>
          </a:p>
        </p:txBody>
      </p:sp>
      <p:sp>
        <p:nvSpPr>
          <p:cNvPr id="36" name="タイトル 1">
            <a:extLst>
              <a:ext uri="{FF2B5EF4-FFF2-40B4-BE49-F238E27FC236}">
                <a16:creationId xmlns:a16="http://schemas.microsoft.com/office/drawing/2014/main" id="{7A900A00-C65A-4B45-A59E-1F06D972C663}"/>
              </a:ext>
            </a:extLst>
          </p:cNvPr>
          <p:cNvSpPr txBox="1">
            <a:spLocks/>
          </p:cNvSpPr>
          <p:nvPr/>
        </p:nvSpPr>
        <p:spPr>
          <a:xfrm>
            <a:off x="305069" y="4834283"/>
            <a:ext cx="2597853"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イメージにあった</a:t>
            </a:r>
            <a:endParaRPr lang="en-US" altLang="ja-JP" sz="1350" dirty="0"/>
          </a:p>
          <a:p>
            <a:r>
              <a:rPr lang="ja-JP" altLang="en-US" sz="1350"/>
              <a:t>背景（背景色）</a:t>
            </a:r>
          </a:p>
        </p:txBody>
      </p:sp>
      <p:cxnSp>
        <p:nvCxnSpPr>
          <p:cNvPr id="37" name="直線矢印コネクタ 36">
            <a:extLst>
              <a:ext uri="{FF2B5EF4-FFF2-40B4-BE49-F238E27FC236}">
                <a16:creationId xmlns:a16="http://schemas.microsoft.com/office/drawing/2014/main" id="{1A190DD7-427D-2043-A068-D2E639428A86}"/>
              </a:ext>
            </a:extLst>
          </p:cNvPr>
          <p:cNvCxnSpPr>
            <a:cxnSpLocks/>
          </p:cNvCxnSpPr>
          <p:nvPr/>
        </p:nvCxnSpPr>
        <p:spPr>
          <a:xfrm>
            <a:off x="2101115" y="2426766"/>
            <a:ext cx="46693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矢印コネクタ 37">
            <a:extLst>
              <a:ext uri="{FF2B5EF4-FFF2-40B4-BE49-F238E27FC236}">
                <a16:creationId xmlns:a16="http://schemas.microsoft.com/office/drawing/2014/main" id="{F716DB45-830D-8A49-8968-CF77B6FDAF79}"/>
              </a:ext>
            </a:extLst>
          </p:cNvPr>
          <p:cNvCxnSpPr>
            <a:cxnSpLocks/>
          </p:cNvCxnSpPr>
          <p:nvPr/>
        </p:nvCxnSpPr>
        <p:spPr>
          <a:xfrm>
            <a:off x="1948633" y="5097218"/>
            <a:ext cx="527891"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595D5707-597E-DD43-988D-FCFD70E4EB30}"/>
              </a:ext>
            </a:extLst>
          </p:cNvPr>
          <p:cNvCxnSpPr>
            <a:cxnSpLocks/>
          </p:cNvCxnSpPr>
          <p:nvPr/>
        </p:nvCxnSpPr>
        <p:spPr>
          <a:xfrm>
            <a:off x="2204113" y="4552303"/>
            <a:ext cx="31212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0" name="タイトル 1">
            <a:extLst>
              <a:ext uri="{FF2B5EF4-FFF2-40B4-BE49-F238E27FC236}">
                <a16:creationId xmlns:a16="http://schemas.microsoft.com/office/drawing/2014/main" id="{B0E2D5F9-8866-6C44-B6C5-4DE566346098}"/>
              </a:ext>
            </a:extLst>
          </p:cNvPr>
          <p:cNvSpPr txBox="1">
            <a:spLocks/>
          </p:cNvSpPr>
          <p:nvPr/>
        </p:nvSpPr>
        <p:spPr>
          <a:xfrm>
            <a:off x="305069" y="1456153"/>
            <a:ext cx="1606869"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余白を残す</a:t>
            </a:r>
          </a:p>
        </p:txBody>
      </p:sp>
      <p:cxnSp>
        <p:nvCxnSpPr>
          <p:cNvPr id="41" name="直線矢印コネクタ 40">
            <a:extLst>
              <a:ext uri="{FF2B5EF4-FFF2-40B4-BE49-F238E27FC236}">
                <a16:creationId xmlns:a16="http://schemas.microsoft.com/office/drawing/2014/main" id="{2B2DCB1B-2E4F-A049-ACA4-15DB0A6DFD9B}"/>
              </a:ext>
            </a:extLst>
          </p:cNvPr>
          <p:cNvCxnSpPr>
            <a:cxnSpLocks/>
          </p:cNvCxnSpPr>
          <p:nvPr/>
        </p:nvCxnSpPr>
        <p:spPr>
          <a:xfrm>
            <a:off x="1588529" y="1753684"/>
            <a:ext cx="99415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2" name="タイトル 1">
            <a:extLst>
              <a:ext uri="{FF2B5EF4-FFF2-40B4-BE49-F238E27FC236}">
                <a16:creationId xmlns:a16="http://schemas.microsoft.com/office/drawing/2014/main" id="{4A921677-4CF3-134C-B17D-45DA208C64E6}"/>
              </a:ext>
            </a:extLst>
          </p:cNvPr>
          <p:cNvSpPr txBox="1">
            <a:spLocks/>
          </p:cNvSpPr>
          <p:nvPr/>
        </p:nvSpPr>
        <p:spPr>
          <a:xfrm>
            <a:off x="305069" y="4266959"/>
            <a:ext cx="2387622"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同じグループのものを</a:t>
            </a:r>
            <a:endParaRPr lang="en-US" altLang="ja-JP" sz="1350"/>
          </a:p>
          <a:p>
            <a:r>
              <a:rPr lang="ja-JP" altLang="en-US" sz="1350"/>
              <a:t>帯状に並べる</a:t>
            </a:r>
          </a:p>
        </p:txBody>
      </p:sp>
      <p:sp>
        <p:nvSpPr>
          <p:cNvPr id="43" name="タイトル 1">
            <a:extLst>
              <a:ext uri="{FF2B5EF4-FFF2-40B4-BE49-F238E27FC236}">
                <a16:creationId xmlns:a16="http://schemas.microsoft.com/office/drawing/2014/main" id="{D35283CA-291B-3D48-914F-610D9A9F4DBE}"/>
              </a:ext>
            </a:extLst>
          </p:cNvPr>
          <p:cNvSpPr txBox="1">
            <a:spLocks/>
          </p:cNvSpPr>
          <p:nvPr/>
        </p:nvSpPr>
        <p:spPr>
          <a:xfrm>
            <a:off x="305069" y="3235069"/>
            <a:ext cx="2387622"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イメージにあった</a:t>
            </a:r>
            <a:endParaRPr lang="en-US" altLang="ja-JP" sz="1350" dirty="0"/>
          </a:p>
          <a:p>
            <a:r>
              <a:rPr lang="ja-JP" altLang="en-US" sz="1350"/>
              <a:t>イラストでアクセント</a:t>
            </a:r>
          </a:p>
        </p:txBody>
      </p:sp>
      <p:cxnSp>
        <p:nvCxnSpPr>
          <p:cNvPr id="44" name="直線矢印コネクタ 43">
            <a:extLst>
              <a:ext uri="{FF2B5EF4-FFF2-40B4-BE49-F238E27FC236}">
                <a16:creationId xmlns:a16="http://schemas.microsoft.com/office/drawing/2014/main" id="{15017F1D-0D82-9B4E-BAC7-7B650266691E}"/>
              </a:ext>
            </a:extLst>
          </p:cNvPr>
          <p:cNvCxnSpPr>
            <a:cxnSpLocks/>
          </p:cNvCxnSpPr>
          <p:nvPr/>
        </p:nvCxnSpPr>
        <p:spPr>
          <a:xfrm>
            <a:off x="2254799" y="3578837"/>
            <a:ext cx="414247"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5" name="タイトル 1">
            <a:extLst>
              <a:ext uri="{FF2B5EF4-FFF2-40B4-BE49-F238E27FC236}">
                <a16:creationId xmlns:a16="http://schemas.microsoft.com/office/drawing/2014/main" id="{1243668E-3AF3-8446-A9F0-55C534EA8C5A}"/>
              </a:ext>
            </a:extLst>
          </p:cNvPr>
          <p:cNvSpPr txBox="1">
            <a:spLocks/>
          </p:cNvSpPr>
          <p:nvPr/>
        </p:nvSpPr>
        <p:spPr>
          <a:xfrm>
            <a:off x="305069" y="3771317"/>
            <a:ext cx="2387622"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ラインを入れ</a:t>
            </a:r>
            <a:endParaRPr lang="en-US" altLang="ja-JP" sz="1350" dirty="0"/>
          </a:p>
          <a:p>
            <a:r>
              <a:rPr lang="ja-JP" altLang="en-US" sz="1350"/>
              <a:t>画面を引き締める</a:t>
            </a:r>
          </a:p>
        </p:txBody>
      </p:sp>
      <p:cxnSp>
        <p:nvCxnSpPr>
          <p:cNvPr id="46" name="直線矢印コネクタ 45">
            <a:extLst>
              <a:ext uri="{FF2B5EF4-FFF2-40B4-BE49-F238E27FC236}">
                <a16:creationId xmlns:a16="http://schemas.microsoft.com/office/drawing/2014/main" id="{D1C15789-1D3D-4D43-9A72-C0E2317B9775}"/>
              </a:ext>
            </a:extLst>
          </p:cNvPr>
          <p:cNvCxnSpPr>
            <a:cxnSpLocks/>
          </p:cNvCxnSpPr>
          <p:nvPr/>
        </p:nvCxnSpPr>
        <p:spPr>
          <a:xfrm>
            <a:off x="1948633" y="4097165"/>
            <a:ext cx="638157"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7" name="タイトル 1">
            <a:extLst>
              <a:ext uri="{FF2B5EF4-FFF2-40B4-BE49-F238E27FC236}">
                <a16:creationId xmlns:a16="http://schemas.microsoft.com/office/drawing/2014/main" id="{AC9C821A-44BB-9B40-959F-6BA15FF94541}"/>
              </a:ext>
            </a:extLst>
          </p:cNvPr>
          <p:cNvSpPr txBox="1">
            <a:spLocks/>
          </p:cNvSpPr>
          <p:nvPr/>
        </p:nvSpPr>
        <p:spPr>
          <a:xfrm>
            <a:off x="330672" y="6013653"/>
            <a:ext cx="2387622"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図には必ず</a:t>
            </a:r>
            <a:endParaRPr lang="en-US" altLang="ja-JP" sz="1350" dirty="0"/>
          </a:p>
          <a:p>
            <a:r>
              <a:rPr lang="ja-JP" altLang="en-US" sz="1350"/>
              <a:t>説明を入れる</a:t>
            </a:r>
          </a:p>
        </p:txBody>
      </p:sp>
      <p:sp>
        <p:nvSpPr>
          <p:cNvPr id="49" name="タイトル 1">
            <a:extLst>
              <a:ext uri="{FF2B5EF4-FFF2-40B4-BE49-F238E27FC236}">
                <a16:creationId xmlns:a16="http://schemas.microsoft.com/office/drawing/2014/main" id="{3314A548-BCFE-E241-B4A7-392CF1A8FB6F}"/>
              </a:ext>
            </a:extLst>
          </p:cNvPr>
          <p:cNvSpPr txBox="1">
            <a:spLocks/>
          </p:cNvSpPr>
          <p:nvPr/>
        </p:nvSpPr>
        <p:spPr>
          <a:xfrm>
            <a:off x="305069" y="2702092"/>
            <a:ext cx="2584556" cy="58399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sz="1350"/>
              <a:t>コンセプトを簡潔に</a:t>
            </a:r>
            <a:endParaRPr lang="en-US" altLang="ja-JP" sz="1350"/>
          </a:p>
          <a:p>
            <a:r>
              <a:rPr lang="ja-JP" altLang="en-US" sz="1350"/>
              <a:t>まとめる</a:t>
            </a:r>
          </a:p>
        </p:txBody>
      </p:sp>
      <p:cxnSp>
        <p:nvCxnSpPr>
          <p:cNvPr id="50" name="直線矢印コネクタ 49">
            <a:extLst>
              <a:ext uri="{FF2B5EF4-FFF2-40B4-BE49-F238E27FC236}">
                <a16:creationId xmlns:a16="http://schemas.microsoft.com/office/drawing/2014/main" id="{2DC187AE-751F-7C4D-9BC3-4CB61F564E92}"/>
              </a:ext>
            </a:extLst>
          </p:cNvPr>
          <p:cNvCxnSpPr>
            <a:cxnSpLocks/>
          </p:cNvCxnSpPr>
          <p:nvPr/>
        </p:nvCxnSpPr>
        <p:spPr>
          <a:xfrm>
            <a:off x="2101115" y="2988639"/>
            <a:ext cx="512447"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9FEEC669-9CC2-8448-AD22-A4F48F77199F}"/>
              </a:ext>
            </a:extLst>
          </p:cNvPr>
          <p:cNvCxnSpPr>
            <a:cxnSpLocks/>
          </p:cNvCxnSpPr>
          <p:nvPr/>
        </p:nvCxnSpPr>
        <p:spPr>
          <a:xfrm>
            <a:off x="1524483" y="6419854"/>
            <a:ext cx="965864"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571062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5941AE8-CBAD-4FAF-A665-D486B122E42C}"/>
              </a:ext>
            </a:extLst>
          </p:cNvPr>
          <p:cNvSpPr>
            <a:spLocks noGrp="1"/>
          </p:cNvSpPr>
          <p:nvPr>
            <p:ph type="sldNum" sz="quarter" idx="4"/>
          </p:nvPr>
        </p:nvSpPr>
        <p:spPr>
          <a:xfrm>
            <a:off x="9314822" y="6492875"/>
            <a:ext cx="591178" cy="365125"/>
          </a:xfrm>
        </p:spPr>
        <p:txBody>
          <a:bodyPr/>
          <a:lstStyle/>
          <a:p>
            <a:fld id="{FF201CBC-0A1A-4EBD-A1D5-774CF332F279}" type="slidenum">
              <a:rPr kumimoji="1" lang="ja-JP" altLang="en-US" smtClean="0"/>
              <a:t>106</a:t>
            </a:fld>
            <a:endParaRPr kumimoji="1" lang="ja-JP" altLang="en-US"/>
          </a:p>
        </p:txBody>
      </p:sp>
      <p:sp>
        <p:nvSpPr>
          <p:cNvPr id="2" name="正方形/長方形 1">
            <a:extLst>
              <a:ext uri="{FF2B5EF4-FFF2-40B4-BE49-F238E27FC236}">
                <a16:creationId xmlns:a16="http://schemas.microsoft.com/office/drawing/2014/main" id="{7CF3A83B-2735-423F-950A-D4010F3061C6}"/>
              </a:ext>
            </a:extLst>
          </p:cNvPr>
          <p:cNvSpPr/>
          <p:nvPr/>
        </p:nvSpPr>
        <p:spPr>
          <a:xfrm>
            <a:off x="4686300" y="5323775"/>
            <a:ext cx="4924111" cy="1273875"/>
          </a:xfrm>
          <a:prstGeom prst="rect">
            <a:avLst/>
          </a:prstGeom>
        </p:spPr>
        <p:txBody>
          <a:bodyPr wrap="square">
            <a:spAutoFit/>
          </a:bodyPr>
          <a:lstStyle/>
          <a:p>
            <a:pPr>
              <a:lnSpc>
                <a:spcPct val="150000"/>
              </a:lnSpc>
            </a:pPr>
            <a:r>
              <a:rPr lang="ja-JP" altLang="en-US" i="1">
                <a:solidFill>
                  <a:schemeClr val="tx1">
                    <a:lumMod val="65000"/>
                    <a:lumOff val="35000"/>
                  </a:schemeClr>
                </a:solidFill>
              </a:rPr>
              <a:t>使用ソフト：</a:t>
            </a:r>
            <a:endParaRPr lang="en-US" altLang="ja-JP" i="1" dirty="0">
              <a:solidFill>
                <a:schemeClr val="tx1">
                  <a:lumMod val="65000"/>
                  <a:lumOff val="35000"/>
                </a:schemeClr>
              </a:solidFill>
            </a:endParaRPr>
          </a:p>
          <a:p>
            <a:pPr>
              <a:lnSpc>
                <a:spcPct val="150000"/>
              </a:lnSpc>
            </a:pPr>
            <a:r>
              <a:rPr lang="ja-JP" altLang="en-US" i="1">
                <a:solidFill>
                  <a:schemeClr val="tx1">
                    <a:lumMod val="65000"/>
                    <a:lumOff val="35000"/>
                  </a:schemeClr>
                </a:solidFill>
              </a:rPr>
              <a:t>　</a:t>
            </a:r>
            <a:r>
              <a:rPr lang="en-US" altLang="ja-JP" i="1" dirty="0">
                <a:solidFill>
                  <a:schemeClr val="tx1">
                    <a:lumMod val="65000"/>
                    <a:lumOff val="35000"/>
                  </a:schemeClr>
                </a:solidFill>
              </a:rPr>
              <a:t>SketchUp</a:t>
            </a:r>
            <a:r>
              <a:rPr lang="ja-JP" altLang="en-US" i="1">
                <a:solidFill>
                  <a:schemeClr val="tx1">
                    <a:lumMod val="65000"/>
                    <a:lumOff val="35000"/>
                  </a:schemeClr>
                </a:solidFill>
              </a:rPr>
              <a:t> Pro 2020　バージョン 20.1.228</a:t>
            </a:r>
            <a:endParaRPr lang="en-US" altLang="ja-JP" i="1" dirty="0">
              <a:solidFill>
                <a:schemeClr val="tx1">
                  <a:lumMod val="65000"/>
                  <a:lumOff val="35000"/>
                </a:schemeClr>
              </a:solidFill>
            </a:endParaRPr>
          </a:p>
          <a:p>
            <a:pPr>
              <a:lnSpc>
                <a:spcPct val="150000"/>
              </a:lnSpc>
            </a:pPr>
            <a:r>
              <a:rPr lang="ja-JP" altLang="en-US" i="1">
                <a:solidFill>
                  <a:schemeClr val="tx1">
                    <a:lumMod val="65000"/>
                    <a:lumOff val="35000"/>
                  </a:schemeClr>
                </a:solidFill>
              </a:rPr>
              <a:t>　</a:t>
            </a:r>
            <a:r>
              <a:rPr lang="en-US" altLang="ja-JP" i="1" dirty="0" err="1">
                <a:solidFill>
                  <a:schemeClr val="tx1">
                    <a:lumMod val="65000"/>
                    <a:lumOff val="35000"/>
                  </a:schemeClr>
                </a:solidFill>
              </a:rPr>
              <a:t>Twinmotion</a:t>
            </a:r>
            <a:r>
              <a:rPr lang="en-US" altLang="ja-JP" i="1" dirty="0">
                <a:solidFill>
                  <a:schemeClr val="tx1">
                    <a:lumMod val="65000"/>
                    <a:lumOff val="35000"/>
                  </a:schemeClr>
                </a:solidFill>
              </a:rPr>
              <a:t> 2020.1</a:t>
            </a:r>
            <a:r>
              <a:rPr lang="ja-JP" altLang="en-US" i="1">
                <a:solidFill>
                  <a:schemeClr val="tx1">
                    <a:lumMod val="65000"/>
                    <a:lumOff val="35000"/>
                  </a:schemeClr>
                </a:solidFill>
              </a:rPr>
              <a:t>（</a:t>
            </a:r>
            <a:r>
              <a:rPr lang="en-US" altLang="ja-JP" i="1" dirty="0">
                <a:solidFill>
                  <a:schemeClr val="tx1">
                    <a:lumMod val="65000"/>
                    <a:lumOff val="35000"/>
                  </a:schemeClr>
                </a:solidFill>
              </a:rPr>
              <a:t>9896</a:t>
            </a:r>
            <a:r>
              <a:rPr lang="ja-JP" altLang="en-US" i="1">
                <a:solidFill>
                  <a:schemeClr val="tx1">
                    <a:lumMod val="65000"/>
                    <a:lumOff val="35000"/>
                  </a:schemeClr>
                </a:solidFill>
              </a:rPr>
              <a:t>）</a:t>
            </a:r>
          </a:p>
        </p:txBody>
      </p:sp>
    </p:spTree>
    <p:extLst>
      <p:ext uri="{BB962C8B-B14F-4D97-AF65-F5344CB8AC3E}">
        <p14:creationId xmlns:p14="http://schemas.microsoft.com/office/powerpoint/2010/main" val="39294326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648D44E-4FEA-43E5-91F2-D51BBB37202F}"/>
              </a:ext>
            </a:extLst>
          </p:cNvPr>
          <p:cNvSpPr>
            <a:spLocks noGrp="1"/>
          </p:cNvSpPr>
          <p:nvPr>
            <p:ph type="sldNum" sz="quarter" idx="4"/>
          </p:nvPr>
        </p:nvSpPr>
        <p:spPr/>
        <p:txBody>
          <a:bodyPr/>
          <a:lstStyle/>
          <a:p>
            <a:fld id="{FF201CBC-0A1A-4EBD-A1D5-774CF332F279}" type="slidenum">
              <a:rPr kumimoji="1" lang="ja-JP" altLang="en-US" smtClean="0"/>
              <a:pPr/>
              <a:t>11</a:t>
            </a:fld>
            <a:endParaRPr kumimoji="1" lang="ja-JP" altLang="en-US"/>
          </a:p>
        </p:txBody>
      </p:sp>
      <p:sp>
        <p:nvSpPr>
          <p:cNvPr id="4" name="字幕 3">
            <a:extLst>
              <a:ext uri="{FF2B5EF4-FFF2-40B4-BE49-F238E27FC236}">
                <a16:creationId xmlns:a16="http://schemas.microsoft.com/office/drawing/2014/main" id="{D1AE1CE6-E0F7-4EA4-B789-2AEFE730D2D1}"/>
              </a:ext>
            </a:extLst>
          </p:cNvPr>
          <p:cNvSpPr>
            <a:spLocks noGrp="1"/>
          </p:cNvSpPr>
          <p:nvPr>
            <p:ph type="subTitle" idx="10"/>
          </p:nvPr>
        </p:nvSpPr>
        <p:spPr/>
        <p:txBody>
          <a:bodyPr/>
          <a:lstStyle/>
          <a:p>
            <a:r>
              <a:rPr lang="ja-JP" altLang="en-US"/>
              <a:t>⑤フォローミー</a:t>
            </a:r>
            <a:endParaRPr kumimoji="1" lang="ja-JP" altLang="en-US"/>
          </a:p>
        </p:txBody>
      </p:sp>
      <p:sp>
        <p:nvSpPr>
          <p:cNvPr id="5" name="タイトル 4">
            <a:extLst>
              <a:ext uri="{FF2B5EF4-FFF2-40B4-BE49-F238E27FC236}">
                <a16:creationId xmlns:a16="http://schemas.microsoft.com/office/drawing/2014/main" id="{B5FF02B0-C610-49EC-9767-6497FBE49AAA}"/>
              </a:ext>
            </a:extLst>
          </p:cNvPr>
          <p:cNvSpPr>
            <a:spLocks noGrp="1"/>
          </p:cNvSpPr>
          <p:nvPr>
            <p:ph type="title"/>
          </p:nvPr>
        </p:nvSpPr>
        <p:spPr/>
        <p:txBody>
          <a:bodyPr/>
          <a:lstStyle/>
          <a:p>
            <a:endParaRPr kumimoji="1" lang="ja-JP" altLang="en-US"/>
          </a:p>
        </p:txBody>
      </p:sp>
      <p:pic>
        <p:nvPicPr>
          <p:cNvPr id="6" name="図 5">
            <a:extLst>
              <a:ext uri="{FF2B5EF4-FFF2-40B4-BE49-F238E27FC236}">
                <a16:creationId xmlns:a16="http://schemas.microsoft.com/office/drawing/2014/main" id="{2A8E545B-6C36-4E5A-B86B-1B425AD0A25D}"/>
              </a:ext>
            </a:extLst>
          </p:cNvPr>
          <p:cNvPicPr>
            <a:picLocks noChangeAspect="1"/>
          </p:cNvPicPr>
          <p:nvPr/>
        </p:nvPicPr>
        <p:blipFill>
          <a:blip r:embed="rId2"/>
          <a:stretch>
            <a:fillRect/>
          </a:stretch>
        </p:blipFill>
        <p:spPr>
          <a:xfrm>
            <a:off x="3980740" y="1680824"/>
            <a:ext cx="2179001" cy="895108"/>
          </a:xfrm>
          <a:prstGeom prst="rect">
            <a:avLst/>
          </a:prstGeom>
        </p:spPr>
      </p:pic>
      <p:sp>
        <p:nvSpPr>
          <p:cNvPr id="7" name="正方形/長方形 6">
            <a:extLst>
              <a:ext uri="{FF2B5EF4-FFF2-40B4-BE49-F238E27FC236}">
                <a16:creationId xmlns:a16="http://schemas.microsoft.com/office/drawing/2014/main" id="{A21A1743-2DDE-4D14-9F58-DB642B6AEFE9}"/>
              </a:ext>
            </a:extLst>
          </p:cNvPr>
          <p:cNvSpPr/>
          <p:nvPr/>
        </p:nvSpPr>
        <p:spPr>
          <a:xfrm>
            <a:off x="6703809" y="1331627"/>
            <a:ext cx="3108519" cy="1900970"/>
          </a:xfrm>
          <a:prstGeom prst="rect">
            <a:avLst/>
          </a:prstGeom>
        </p:spPr>
        <p:txBody>
          <a:bodyPr wrap="square">
            <a:spAutoFit/>
          </a:bodyPr>
          <a:lstStyle/>
          <a:p>
            <a:pPr>
              <a:lnSpc>
                <a:spcPts val="2400"/>
              </a:lnSpc>
            </a:pPr>
            <a:r>
              <a:rPr lang="en-US" altLang="ja-JP" i="1">
                <a:solidFill>
                  <a:schemeClr val="tx1">
                    <a:lumMod val="65000"/>
                    <a:lumOff val="35000"/>
                  </a:schemeClr>
                </a:solidFill>
              </a:rPr>
              <a:t>1. </a:t>
            </a:r>
            <a:r>
              <a:rPr lang="ja-JP" altLang="en-US" i="1">
                <a:solidFill>
                  <a:schemeClr val="tx1">
                    <a:lumMod val="65000"/>
                    <a:lumOff val="35000"/>
                  </a:schemeClr>
                </a:solidFill>
              </a:rPr>
              <a:t>面（断面形状）とパス</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a:t>
            </a:r>
            <a:r>
              <a:rPr lang="en-US" altLang="ja-JP" i="1">
                <a:solidFill>
                  <a:schemeClr val="tx1">
                    <a:lumMod val="65000"/>
                    <a:lumOff val="35000"/>
                  </a:schemeClr>
                </a:solidFill>
              </a:rPr>
              <a:t>(</a:t>
            </a:r>
            <a:r>
              <a:rPr lang="ja-JP" altLang="en-US" i="1">
                <a:solidFill>
                  <a:schemeClr val="tx1">
                    <a:lumMod val="65000"/>
                    <a:lumOff val="35000"/>
                  </a:schemeClr>
                </a:solidFill>
              </a:rPr>
              <a:t>線、曲線など）を用意</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して、パスを選択</a:t>
            </a:r>
            <a:endParaRPr lang="en-US" altLang="ja-JP" i="1">
              <a:solidFill>
                <a:schemeClr val="tx1">
                  <a:lumMod val="65000"/>
                  <a:lumOff val="35000"/>
                </a:schemeClr>
              </a:solidFill>
            </a:endParaRPr>
          </a:p>
          <a:p>
            <a:pPr>
              <a:lnSpc>
                <a:spcPts val="2400"/>
              </a:lnSpc>
            </a:pPr>
            <a:endParaRPr lang="ja-JP" altLang="en-US" i="1">
              <a:solidFill>
                <a:schemeClr val="tx1">
                  <a:lumMod val="65000"/>
                  <a:lumOff val="35000"/>
                </a:schemeClr>
              </a:solidFill>
            </a:endParaRPr>
          </a:p>
          <a:p>
            <a:pPr>
              <a:lnSpc>
                <a:spcPts val="2400"/>
              </a:lnSpc>
            </a:pPr>
            <a:r>
              <a:rPr lang="en-US" altLang="ja-JP" i="1">
                <a:solidFill>
                  <a:schemeClr val="tx1">
                    <a:lumMod val="65000"/>
                    <a:lumOff val="35000"/>
                  </a:schemeClr>
                </a:solidFill>
              </a:rPr>
              <a:t>2. </a:t>
            </a:r>
            <a:r>
              <a:rPr lang="ja-JP" altLang="en-US" i="1">
                <a:solidFill>
                  <a:schemeClr val="tx1">
                    <a:lumMod val="65000"/>
                    <a:lumOff val="35000"/>
                  </a:schemeClr>
                </a:solidFill>
              </a:rPr>
              <a:t>フォローミーツールを</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選択</a:t>
            </a:r>
          </a:p>
        </p:txBody>
      </p:sp>
      <p:sp>
        <p:nvSpPr>
          <p:cNvPr id="8" name="正方形/長方形 7">
            <a:extLst>
              <a:ext uri="{FF2B5EF4-FFF2-40B4-BE49-F238E27FC236}">
                <a16:creationId xmlns:a16="http://schemas.microsoft.com/office/drawing/2014/main" id="{86D6F7ED-9724-4242-A0EF-38FCE0A3ED4E}"/>
              </a:ext>
            </a:extLst>
          </p:cNvPr>
          <p:cNvSpPr/>
          <p:nvPr/>
        </p:nvSpPr>
        <p:spPr>
          <a:xfrm>
            <a:off x="6703809" y="3624772"/>
            <a:ext cx="3141770" cy="1285416"/>
          </a:xfrm>
          <a:prstGeom prst="rect">
            <a:avLst/>
          </a:prstGeom>
        </p:spPr>
        <p:txBody>
          <a:bodyPr wrap="square">
            <a:spAutoFit/>
          </a:bodyPr>
          <a:lstStyle/>
          <a:p>
            <a:pPr>
              <a:lnSpc>
                <a:spcPts val="2400"/>
              </a:lnSpc>
            </a:pPr>
            <a:r>
              <a:rPr lang="en-US" altLang="ja-JP" i="1">
                <a:solidFill>
                  <a:schemeClr val="tx1">
                    <a:lumMod val="65000"/>
                    <a:lumOff val="35000"/>
                  </a:schemeClr>
                </a:solidFill>
              </a:rPr>
              <a:t>3. </a:t>
            </a:r>
            <a:r>
              <a:rPr lang="ja-JP" altLang="en-US" i="1">
                <a:solidFill>
                  <a:schemeClr val="tx1">
                    <a:lumMod val="65000"/>
                    <a:lumOff val="35000"/>
                  </a:schemeClr>
                </a:solidFill>
              </a:rPr>
              <a:t>面をクリック</a:t>
            </a:r>
            <a:endParaRPr lang="en-US" altLang="ja-JP" i="1">
              <a:solidFill>
                <a:schemeClr val="tx1">
                  <a:lumMod val="65000"/>
                  <a:lumOff val="35000"/>
                </a:schemeClr>
              </a:solidFill>
            </a:endParaRPr>
          </a:p>
          <a:p>
            <a:pPr>
              <a:lnSpc>
                <a:spcPts val="2400"/>
              </a:lnSpc>
            </a:pPr>
            <a:endParaRPr lang="en-US" altLang="ja-JP" i="1">
              <a:solidFill>
                <a:schemeClr val="tx1">
                  <a:lumMod val="65000"/>
                  <a:lumOff val="35000"/>
                </a:schemeClr>
              </a:solidFill>
            </a:endParaRPr>
          </a:p>
          <a:p>
            <a:pPr>
              <a:lnSpc>
                <a:spcPts val="2400"/>
              </a:lnSpc>
            </a:pPr>
            <a:r>
              <a:rPr lang="en-US" altLang="ja-JP" i="1">
                <a:solidFill>
                  <a:schemeClr val="tx1">
                    <a:lumMod val="65000"/>
                    <a:lumOff val="35000"/>
                  </a:schemeClr>
                </a:solidFill>
              </a:rPr>
              <a:t>4.</a:t>
            </a:r>
            <a:r>
              <a:rPr lang="ja-JP" altLang="en-US" i="1">
                <a:solidFill>
                  <a:schemeClr val="tx1">
                    <a:lumMod val="65000"/>
                    <a:lumOff val="35000"/>
                  </a:schemeClr>
                </a:solidFill>
              </a:rPr>
              <a:t> 面がパスに沿って押し</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出される</a:t>
            </a:r>
          </a:p>
        </p:txBody>
      </p:sp>
      <p:sp>
        <p:nvSpPr>
          <p:cNvPr id="9" name="正方形/長方形 8">
            <a:extLst>
              <a:ext uri="{FF2B5EF4-FFF2-40B4-BE49-F238E27FC236}">
                <a16:creationId xmlns:a16="http://schemas.microsoft.com/office/drawing/2014/main" id="{9379DF1E-56D6-4424-A58E-7DA6ECD28770}"/>
              </a:ext>
            </a:extLst>
          </p:cNvPr>
          <p:cNvSpPr/>
          <p:nvPr/>
        </p:nvSpPr>
        <p:spPr>
          <a:xfrm>
            <a:off x="3165032" y="6235563"/>
            <a:ext cx="6288530" cy="362087"/>
          </a:xfrm>
          <a:prstGeom prst="rect">
            <a:avLst/>
          </a:prstGeom>
        </p:spPr>
        <p:txBody>
          <a:bodyPr wrap="square">
            <a:spAutoFit/>
          </a:bodyPr>
          <a:lstStyle/>
          <a:p>
            <a:pPr algn="r">
              <a:lnSpc>
                <a:spcPts val="2400"/>
              </a:lnSpc>
            </a:pPr>
            <a:r>
              <a:rPr lang="ja-JP" altLang="en-US" i="1">
                <a:solidFill>
                  <a:schemeClr val="tx1">
                    <a:lumMod val="65000"/>
                    <a:lumOff val="35000"/>
                  </a:schemeClr>
                </a:solidFill>
              </a:rPr>
              <a:t>参考問題では、幅木やバルコニーの手すりの作成で応用</a:t>
            </a:r>
          </a:p>
        </p:txBody>
      </p:sp>
      <p:pic>
        <p:nvPicPr>
          <p:cNvPr id="10" name="図 9">
            <a:extLst>
              <a:ext uri="{FF2B5EF4-FFF2-40B4-BE49-F238E27FC236}">
                <a16:creationId xmlns:a16="http://schemas.microsoft.com/office/drawing/2014/main" id="{371952CC-BE00-4C06-8F06-28934F6E56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545" y="1561322"/>
            <a:ext cx="2856560" cy="1747895"/>
          </a:xfrm>
          <a:prstGeom prst="rect">
            <a:avLst/>
          </a:prstGeom>
        </p:spPr>
      </p:pic>
      <p:pic>
        <p:nvPicPr>
          <p:cNvPr id="11" name="図 10">
            <a:extLst>
              <a:ext uri="{FF2B5EF4-FFF2-40B4-BE49-F238E27FC236}">
                <a16:creationId xmlns:a16="http://schemas.microsoft.com/office/drawing/2014/main" id="{825073B9-DA2F-4C78-A2DD-3EEB86103C1C}"/>
              </a:ext>
            </a:extLst>
          </p:cNvPr>
          <p:cNvPicPr>
            <a:picLocks noChangeAspect="1"/>
          </p:cNvPicPr>
          <p:nvPr/>
        </p:nvPicPr>
        <p:blipFill rotWithShape="1">
          <a:blip r:embed="rId4">
            <a:extLst>
              <a:ext uri="{28A0092B-C50C-407E-A947-70E740481C1C}">
                <a14:useLocalDpi xmlns:a14="http://schemas.microsoft.com/office/drawing/2010/main" val="0"/>
              </a:ext>
            </a:extLst>
          </a:blip>
          <a:srcRect l="11048"/>
          <a:stretch/>
        </p:blipFill>
        <p:spPr>
          <a:xfrm>
            <a:off x="571545" y="3690379"/>
            <a:ext cx="2781415" cy="1888402"/>
          </a:xfrm>
          <a:prstGeom prst="rect">
            <a:avLst/>
          </a:prstGeom>
        </p:spPr>
      </p:pic>
      <p:pic>
        <p:nvPicPr>
          <p:cNvPr id="12" name="図 11" descr="テーブル が含まれている画像&#10;&#10;自動的に生成された説明">
            <a:extLst>
              <a:ext uri="{FF2B5EF4-FFF2-40B4-BE49-F238E27FC236}">
                <a16:creationId xmlns:a16="http://schemas.microsoft.com/office/drawing/2014/main" id="{B001637A-CCE1-4E5D-BA03-70D754D16F4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0418" y="3663091"/>
            <a:ext cx="3080617" cy="1950020"/>
          </a:xfrm>
          <a:prstGeom prst="rect">
            <a:avLst/>
          </a:prstGeom>
        </p:spPr>
      </p:pic>
      <p:sp>
        <p:nvSpPr>
          <p:cNvPr id="13" name="正方形/長方形 12">
            <a:extLst>
              <a:ext uri="{FF2B5EF4-FFF2-40B4-BE49-F238E27FC236}">
                <a16:creationId xmlns:a16="http://schemas.microsoft.com/office/drawing/2014/main" id="{F5B8F7B0-8BB9-4FEE-97CB-AAA3E7795F3A}"/>
              </a:ext>
            </a:extLst>
          </p:cNvPr>
          <p:cNvSpPr/>
          <p:nvPr/>
        </p:nvSpPr>
        <p:spPr>
          <a:xfrm>
            <a:off x="3947287" y="1645624"/>
            <a:ext cx="415044" cy="4285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4" name="グループ化 13">
            <a:extLst>
              <a:ext uri="{FF2B5EF4-FFF2-40B4-BE49-F238E27FC236}">
                <a16:creationId xmlns:a16="http://schemas.microsoft.com/office/drawing/2014/main" id="{FA5D9A31-D953-4AA4-973C-083F0E124742}"/>
              </a:ext>
            </a:extLst>
          </p:cNvPr>
          <p:cNvGrpSpPr/>
          <p:nvPr/>
        </p:nvGrpSpPr>
        <p:grpSpPr>
          <a:xfrm>
            <a:off x="468711" y="1362306"/>
            <a:ext cx="260968" cy="245239"/>
            <a:chOff x="346395" y="1040447"/>
            <a:chExt cx="253400" cy="253916"/>
          </a:xfrm>
        </p:grpSpPr>
        <p:sp>
          <p:nvSpPr>
            <p:cNvPr id="15" name="正方形/長方形 14">
              <a:extLst>
                <a:ext uri="{FF2B5EF4-FFF2-40B4-BE49-F238E27FC236}">
                  <a16:creationId xmlns:a16="http://schemas.microsoft.com/office/drawing/2014/main" id="{AEF9502F-1B04-4612-A408-4E7F70CCE11E}"/>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6" name="テキスト ボックス 15">
              <a:extLst>
                <a:ext uri="{FF2B5EF4-FFF2-40B4-BE49-F238E27FC236}">
                  <a16:creationId xmlns:a16="http://schemas.microsoft.com/office/drawing/2014/main" id="{20F9C380-7E95-425B-BC9F-675EB8E981CA}"/>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17" name="グループ化 16">
            <a:extLst>
              <a:ext uri="{FF2B5EF4-FFF2-40B4-BE49-F238E27FC236}">
                <a16:creationId xmlns:a16="http://schemas.microsoft.com/office/drawing/2014/main" id="{FCA7928A-5CEC-40AE-A391-64FF96ED4E59}"/>
              </a:ext>
            </a:extLst>
          </p:cNvPr>
          <p:cNvGrpSpPr/>
          <p:nvPr/>
        </p:nvGrpSpPr>
        <p:grpSpPr>
          <a:xfrm>
            <a:off x="3520692" y="1362306"/>
            <a:ext cx="260968" cy="253916"/>
            <a:chOff x="346395" y="1040447"/>
            <a:chExt cx="253400" cy="262900"/>
          </a:xfrm>
        </p:grpSpPr>
        <p:sp>
          <p:nvSpPr>
            <p:cNvPr id="18" name="正方形/長方形 17">
              <a:extLst>
                <a:ext uri="{FF2B5EF4-FFF2-40B4-BE49-F238E27FC236}">
                  <a16:creationId xmlns:a16="http://schemas.microsoft.com/office/drawing/2014/main" id="{9F00DD0E-CE9C-47DF-924B-404920A8057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9" name="テキスト ボックス 18">
              <a:extLst>
                <a:ext uri="{FF2B5EF4-FFF2-40B4-BE49-F238E27FC236}">
                  <a16:creationId xmlns:a16="http://schemas.microsoft.com/office/drawing/2014/main" id="{6AD3A950-C2B5-4804-9ACF-4EC106F1386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20" name="グループ化 19">
            <a:extLst>
              <a:ext uri="{FF2B5EF4-FFF2-40B4-BE49-F238E27FC236}">
                <a16:creationId xmlns:a16="http://schemas.microsoft.com/office/drawing/2014/main" id="{77CF8D77-230F-4D64-BC64-76FA0075F26B}"/>
              </a:ext>
            </a:extLst>
          </p:cNvPr>
          <p:cNvGrpSpPr/>
          <p:nvPr/>
        </p:nvGrpSpPr>
        <p:grpSpPr>
          <a:xfrm>
            <a:off x="468711" y="3595833"/>
            <a:ext cx="260968" cy="253916"/>
            <a:chOff x="346395" y="1040447"/>
            <a:chExt cx="253400" cy="262900"/>
          </a:xfrm>
        </p:grpSpPr>
        <p:sp>
          <p:nvSpPr>
            <p:cNvPr id="21" name="正方形/長方形 20">
              <a:extLst>
                <a:ext uri="{FF2B5EF4-FFF2-40B4-BE49-F238E27FC236}">
                  <a16:creationId xmlns:a16="http://schemas.microsoft.com/office/drawing/2014/main" id="{3ED3E5DE-37BB-4A3C-ABDC-007931E53A3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2" name="テキスト ボックス 21">
              <a:extLst>
                <a:ext uri="{FF2B5EF4-FFF2-40B4-BE49-F238E27FC236}">
                  <a16:creationId xmlns:a16="http://schemas.microsoft.com/office/drawing/2014/main" id="{AA39CFC0-74AE-4C35-8A8C-93985343BDF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23" name="グループ化 22">
            <a:extLst>
              <a:ext uri="{FF2B5EF4-FFF2-40B4-BE49-F238E27FC236}">
                <a16:creationId xmlns:a16="http://schemas.microsoft.com/office/drawing/2014/main" id="{7B634043-93D1-4F26-8A48-EAA0D00A3738}"/>
              </a:ext>
            </a:extLst>
          </p:cNvPr>
          <p:cNvGrpSpPr/>
          <p:nvPr/>
        </p:nvGrpSpPr>
        <p:grpSpPr>
          <a:xfrm>
            <a:off x="3520692" y="3582258"/>
            <a:ext cx="260968" cy="253916"/>
            <a:chOff x="346395" y="1040447"/>
            <a:chExt cx="253400" cy="262900"/>
          </a:xfrm>
        </p:grpSpPr>
        <p:sp>
          <p:nvSpPr>
            <p:cNvPr id="24" name="正方形/長方形 23">
              <a:extLst>
                <a:ext uri="{FF2B5EF4-FFF2-40B4-BE49-F238E27FC236}">
                  <a16:creationId xmlns:a16="http://schemas.microsoft.com/office/drawing/2014/main" id="{AFA42A12-26CA-4E56-940A-2EDD9E124B1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5" name="テキスト ボックス 24">
              <a:extLst>
                <a:ext uri="{FF2B5EF4-FFF2-40B4-BE49-F238E27FC236}">
                  <a16:creationId xmlns:a16="http://schemas.microsoft.com/office/drawing/2014/main" id="{126AB492-4E30-4A1B-89B0-1045D03DD8BF}"/>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cxnSp>
        <p:nvCxnSpPr>
          <p:cNvPr id="26" name="直線コネクタ 25">
            <a:extLst>
              <a:ext uri="{FF2B5EF4-FFF2-40B4-BE49-F238E27FC236}">
                <a16:creationId xmlns:a16="http://schemas.microsoft.com/office/drawing/2014/main" id="{832E0590-7018-4DB6-979A-31A294A1B73F}"/>
              </a:ext>
            </a:extLst>
          </p:cNvPr>
          <p:cNvCxnSpPr>
            <a:cxnSpLocks/>
          </p:cNvCxnSpPr>
          <p:nvPr/>
        </p:nvCxnSpPr>
        <p:spPr>
          <a:xfrm>
            <a:off x="1882852" y="2087807"/>
            <a:ext cx="0" cy="291754"/>
          </a:xfrm>
          <a:prstGeom prst="line">
            <a:avLst/>
          </a:prstGeom>
          <a:ln w="9525">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
        <p:nvSpPr>
          <p:cNvPr id="27" name="テキスト ボックス 26">
            <a:extLst>
              <a:ext uri="{FF2B5EF4-FFF2-40B4-BE49-F238E27FC236}">
                <a16:creationId xmlns:a16="http://schemas.microsoft.com/office/drawing/2014/main" id="{86D5EB48-4814-4A15-867A-A00AE867A694}"/>
              </a:ext>
            </a:extLst>
          </p:cNvPr>
          <p:cNvSpPr txBox="1"/>
          <p:nvPr/>
        </p:nvSpPr>
        <p:spPr>
          <a:xfrm>
            <a:off x="1604681" y="1761815"/>
            <a:ext cx="543739" cy="307777"/>
          </a:xfrm>
          <a:prstGeom prst="rect">
            <a:avLst/>
          </a:prstGeom>
          <a:noFill/>
        </p:spPr>
        <p:txBody>
          <a:bodyPr wrap="none" rtlCol="0">
            <a:spAutoFit/>
          </a:bodyPr>
          <a:lstStyle/>
          <a:p>
            <a:r>
              <a:rPr kumimoji="1" lang="ja-JP" altLang="en-US" sz="1400" i="1">
                <a:solidFill>
                  <a:srgbClr val="FF0000"/>
                </a:solidFill>
              </a:rPr>
              <a:t>選択</a:t>
            </a:r>
          </a:p>
        </p:txBody>
      </p:sp>
      <p:cxnSp>
        <p:nvCxnSpPr>
          <p:cNvPr id="28" name="直線コネクタ 27">
            <a:extLst>
              <a:ext uri="{FF2B5EF4-FFF2-40B4-BE49-F238E27FC236}">
                <a16:creationId xmlns:a16="http://schemas.microsoft.com/office/drawing/2014/main" id="{D730FE6D-5433-4A8B-9A55-6C82A2EAA817}"/>
              </a:ext>
            </a:extLst>
          </p:cNvPr>
          <p:cNvCxnSpPr>
            <a:cxnSpLocks/>
          </p:cNvCxnSpPr>
          <p:nvPr/>
        </p:nvCxnSpPr>
        <p:spPr>
          <a:xfrm flipV="1">
            <a:off x="867195" y="4938065"/>
            <a:ext cx="126229" cy="336036"/>
          </a:xfrm>
          <a:prstGeom prst="line">
            <a:avLst/>
          </a:prstGeom>
          <a:ln w="9525">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1F6605E6-730E-40BE-9003-445CC54AECEB}"/>
              </a:ext>
            </a:extLst>
          </p:cNvPr>
          <p:cNvSpPr txBox="1"/>
          <p:nvPr/>
        </p:nvSpPr>
        <p:spPr>
          <a:xfrm>
            <a:off x="542018" y="5365550"/>
            <a:ext cx="902811" cy="307777"/>
          </a:xfrm>
          <a:prstGeom prst="rect">
            <a:avLst/>
          </a:prstGeom>
          <a:noFill/>
        </p:spPr>
        <p:txBody>
          <a:bodyPr wrap="none" rtlCol="0">
            <a:spAutoFit/>
          </a:bodyPr>
          <a:lstStyle/>
          <a:p>
            <a:r>
              <a:rPr kumimoji="1" lang="ja-JP" altLang="en-US" sz="1400" i="1">
                <a:solidFill>
                  <a:srgbClr val="FF0000"/>
                </a:solidFill>
              </a:rPr>
              <a:t>クリック</a:t>
            </a:r>
          </a:p>
        </p:txBody>
      </p:sp>
    </p:spTree>
    <p:extLst>
      <p:ext uri="{BB962C8B-B14F-4D97-AF65-F5344CB8AC3E}">
        <p14:creationId xmlns:p14="http://schemas.microsoft.com/office/powerpoint/2010/main" val="23710331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 name="図 64">
            <a:extLst>
              <a:ext uri="{FF2B5EF4-FFF2-40B4-BE49-F238E27FC236}">
                <a16:creationId xmlns:a16="http://schemas.microsoft.com/office/drawing/2014/main" id="{09D3CF6A-4B31-474D-BF15-39DFB41ABDE5}"/>
              </a:ext>
            </a:extLst>
          </p:cNvPr>
          <p:cNvPicPr>
            <a:picLocks noChangeAspect="1"/>
          </p:cNvPicPr>
          <p:nvPr/>
        </p:nvPicPr>
        <p:blipFill rotWithShape="1">
          <a:blip r:embed="rId2">
            <a:extLst>
              <a:ext uri="{28A0092B-C50C-407E-A947-70E740481C1C}">
                <a14:useLocalDpi xmlns:a14="http://schemas.microsoft.com/office/drawing/2010/main" val="0"/>
              </a:ext>
            </a:extLst>
          </a:blip>
          <a:srcRect l="9069" t="-1" b="24188"/>
          <a:stretch/>
        </p:blipFill>
        <p:spPr>
          <a:xfrm>
            <a:off x="452436" y="1765309"/>
            <a:ext cx="2308175" cy="1511902"/>
          </a:xfrm>
          <a:prstGeom prst="rect">
            <a:avLst/>
          </a:prstGeom>
        </p:spPr>
      </p:pic>
      <p:sp>
        <p:nvSpPr>
          <p:cNvPr id="3" name="スライド番号プレースホルダー 2">
            <a:extLst>
              <a:ext uri="{FF2B5EF4-FFF2-40B4-BE49-F238E27FC236}">
                <a16:creationId xmlns:a16="http://schemas.microsoft.com/office/drawing/2014/main" id="{AFBB398F-8C63-481A-8CD4-B0FDF7F46C68}"/>
              </a:ext>
            </a:extLst>
          </p:cNvPr>
          <p:cNvSpPr>
            <a:spLocks noGrp="1"/>
          </p:cNvSpPr>
          <p:nvPr>
            <p:ph type="sldNum" sz="quarter" idx="4"/>
          </p:nvPr>
        </p:nvSpPr>
        <p:spPr/>
        <p:txBody>
          <a:bodyPr/>
          <a:lstStyle/>
          <a:p>
            <a:fld id="{FF201CBC-0A1A-4EBD-A1D5-774CF332F279}" type="slidenum">
              <a:rPr kumimoji="1" lang="ja-JP" altLang="en-US" smtClean="0"/>
              <a:pPr/>
              <a:t>12</a:t>
            </a:fld>
            <a:endParaRPr kumimoji="1" lang="ja-JP" altLang="en-US"/>
          </a:p>
        </p:txBody>
      </p:sp>
      <p:sp>
        <p:nvSpPr>
          <p:cNvPr id="4" name="字幕 3">
            <a:extLst>
              <a:ext uri="{FF2B5EF4-FFF2-40B4-BE49-F238E27FC236}">
                <a16:creationId xmlns:a16="http://schemas.microsoft.com/office/drawing/2014/main" id="{511CD02B-EC4A-44F1-A8E7-AB18CD9F8A43}"/>
              </a:ext>
            </a:extLst>
          </p:cNvPr>
          <p:cNvSpPr>
            <a:spLocks noGrp="1"/>
          </p:cNvSpPr>
          <p:nvPr>
            <p:ph type="subTitle" idx="10"/>
          </p:nvPr>
        </p:nvSpPr>
        <p:spPr/>
        <p:txBody>
          <a:bodyPr/>
          <a:lstStyle/>
          <a:p>
            <a:r>
              <a:rPr lang="ja-JP" altLang="en-US"/>
              <a:t>⑥移動</a:t>
            </a:r>
            <a:endParaRPr kumimoji="1" lang="ja-JP" altLang="en-US"/>
          </a:p>
        </p:txBody>
      </p:sp>
      <p:sp>
        <p:nvSpPr>
          <p:cNvPr id="5" name="タイトル 4">
            <a:extLst>
              <a:ext uri="{FF2B5EF4-FFF2-40B4-BE49-F238E27FC236}">
                <a16:creationId xmlns:a16="http://schemas.microsoft.com/office/drawing/2014/main" id="{88F9D2D7-DF4F-419F-A03D-30B8086C70C5}"/>
              </a:ext>
            </a:extLst>
          </p:cNvPr>
          <p:cNvSpPr>
            <a:spLocks noGrp="1"/>
          </p:cNvSpPr>
          <p:nvPr>
            <p:ph type="title"/>
          </p:nvPr>
        </p:nvSpPr>
        <p:spPr/>
        <p:txBody>
          <a:bodyPr/>
          <a:lstStyle/>
          <a:p>
            <a:endParaRPr kumimoji="1" lang="ja-JP" altLang="en-US"/>
          </a:p>
        </p:txBody>
      </p:sp>
      <p:pic>
        <p:nvPicPr>
          <p:cNvPr id="6" name="図 5" descr="テーブル, 部屋 が含まれている画像&#10;&#10;自動的に生成された説明">
            <a:extLst>
              <a:ext uri="{FF2B5EF4-FFF2-40B4-BE49-F238E27FC236}">
                <a16:creationId xmlns:a16="http://schemas.microsoft.com/office/drawing/2014/main" id="{7E8EE0BF-2DD0-4F27-9817-604E298AB7B8}"/>
              </a:ext>
            </a:extLst>
          </p:cNvPr>
          <p:cNvPicPr>
            <a:picLocks noChangeAspect="1"/>
          </p:cNvPicPr>
          <p:nvPr/>
        </p:nvPicPr>
        <p:blipFill rotWithShape="1">
          <a:blip r:embed="rId3">
            <a:extLst>
              <a:ext uri="{28A0092B-C50C-407E-A947-70E740481C1C}">
                <a14:useLocalDpi xmlns:a14="http://schemas.microsoft.com/office/drawing/2010/main" val="0"/>
              </a:ext>
            </a:extLst>
          </a:blip>
          <a:srcRect l="14179" t="37217" r="22474" b="22343"/>
          <a:stretch/>
        </p:blipFill>
        <p:spPr>
          <a:xfrm>
            <a:off x="3982120" y="2042322"/>
            <a:ext cx="2641459" cy="1351018"/>
          </a:xfrm>
          <a:prstGeom prst="rect">
            <a:avLst/>
          </a:prstGeom>
        </p:spPr>
      </p:pic>
      <p:sp>
        <p:nvSpPr>
          <p:cNvPr id="7" name="テキスト ボックス 6">
            <a:extLst>
              <a:ext uri="{FF2B5EF4-FFF2-40B4-BE49-F238E27FC236}">
                <a16:creationId xmlns:a16="http://schemas.microsoft.com/office/drawing/2014/main" id="{6BBBA21E-BF47-4245-BD73-46F1E9FF9856}"/>
              </a:ext>
            </a:extLst>
          </p:cNvPr>
          <p:cNvSpPr txBox="1"/>
          <p:nvPr/>
        </p:nvSpPr>
        <p:spPr>
          <a:xfrm>
            <a:off x="452438" y="1052514"/>
            <a:ext cx="2739283" cy="461665"/>
          </a:xfrm>
          <a:prstGeom prst="rect">
            <a:avLst/>
          </a:prstGeom>
          <a:noFill/>
        </p:spPr>
        <p:txBody>
          <a:bodyPr wrap="square" rtlCol="0">
            <a:spAutoFit/>
          </a:bodyPr>
          <a:lstStyle/>
          <a:p>
            <a:r>
              <a:rPr lang="en-US" altLang="ja-JP" sz="2400" i="1">
                <a:solidFill>
                  <a:schemeClr val="tx1">
                    <a:lumMod val="65000"/>
                    <a:lumOff val="35000"/>
                  </a:schemeClr>
                </a:solidFill>
              </a:rPr>
              <a:t>(1) </a:t>
            </a:r>
            <a:r>
              <a:rPr lang="ja-JP" altLang="en-US" sz="2400" i="1">
                <a:solidFill>
                  <a:schemeClr val="tx1">
                    <a:lumMod val="65000"/>
                    <a:lumOff val="35000"/>
                  </a:schemeClr>
                </a:solidFill>
              </a:rPr>
              <a:t>移動</a:t>
            </a:r>
          </a:p>
        </p:txBody>
      </p:sp>
      <p:pic>
        <p:nvPicPr>
          <p:cNvPr id="8" name="図 7">
            <a:extLst>
              <a:ext uri="{FF2B5EF4-FFF2-40B4-BE49-F238E27FC236}">
                <a16:creationId xmlns:a16="http://schemas.microsoft.com/office/drawing/2014/main" id="{05A970BB-6102-4190-A8D8-55B4E1B5548A}"/>
              </a:ext>
            </a:extLst>
          </p:cNvPr>
          <p:cNvPicPr>
            <a:picLocks noChangeAspect="1"/>
          </p:cNvPicPr>
          <p:nvPr/>
        </p:nvPicPr>
        <p:blipFill rotWithShape="1">
          <a:blip r:embed="rId4">
            <a:extLst>
              <a:ext uri="{28A0092B-C50C-407E-A947-70E740481C1C}">
                <a14:useLocalDpi xmlns:a14="http://schemas.microsoft.com/office/drawing/2010/main" val="0"/>
              </a:ext>
            </a:extLst>
          </a:blip>
          <a:srcRect t="7587" b="5084"/>
          <a:stretch/>
        </p:blipFill>
        <p:spPr>
          <a:xfrm>
            <a:off x="7220072" y="2261551"/>
            <a:ext cx="2091395" cy="1243930"/>
          </a:xfrm>
          <a:prstGeom prst="rect">
            <a:avLst/>
          </a:prstGeom>
          <a:ln w="3175">
            <a:noFill/>
          </a:ln>
        </p:spPr>
      </p:pic>
      <p:grpSp>
        <p:nvGrpSpPr>
          <p:cNvPr id="63" name="グループ化 62">
            <a:extLst>
              <a:ext uri="{FF2B5EF4-FFF2-40B4-BE49-F238E27FC236}">
                <a16:creationId xmlns:a16="http://schemas.microsoft.com/office/drawing/2014/main" id="{B825D109-5539-464A-BD3D-FC3E1ACBFDE2}"/>
              </a:ext>
            </a:extLst>
          </p:cNvPr>
          <p:cNvGrpSpPr/>
          <p:nvPr/>
        </p:nvGrpSpPr>
        <p:grpSpPr>
          <a:xfrm>
            <a:off x="1562605" y="1829394"/>
            <a:ext cx="1863757" cy="951312"/>
            <a:chOff x="786346" y="2206745"/>
            <a:chExt cx="1943268" cy="991896"/>
          </a:xfrm>
        </p:grpSpPr>
        <p:pic>
          <p:nvPicPr>
            <p:cNvPr id="9" name="図 8">
              <a:extLst>
                <a:ext uri="{FF2B5EF4-FFF2-40B4-BE49-F238E27FC236}">
                  <a16:creationId xmlns:a16="http://schemas.microsoft.com/office/drawing/2014/main" id="{93FDBA02-1AAB-4C83-9272-F77953A625BA}"/>
                </a:ext>
              </a:extLst>
            </p:cNvPr>
            <p:cNvPicPr>
              <a:picLocks noChangeAspect="1"/>
            </p:cNvPicPr>
            <p:nvPr/>
          </p:nvPicPr>
          <p:blipFill>
            <a:blip r:embed="rId5"/>
            <a:stretch>
              <a:fillRect/>
            </a:stretch>
          </p:blipFill>
          <p:spPr>
            <a:xfrm>
              <a:off x="786346" y="2207955"/>
              <a:ext cx="1943268" cy="990686"/>
            </a:xfrm>
            <a:prstGeom prst="rect">
              <a:avLst/>
            </a:prstGeom>
          </p:spPr>
        </p:pic>
        <p:sp>
          <p:nvSpPr>
            <p:cNvPr id="10" name="正方形/長方形 9">
              <a:extLst>
                <a:ext uri="{FF2B5EF4-FFF2-40B4-BE49-F238E27FC236}">
                  <a16:creationId xmlns:a16="http://schemas.microsoft.com/office/drawing/2014/main" id="{D15A4A9E-20B2-4038-8B99-28C1920C24F9}"/>
                </a:ext>
              </a:extLst>
            </p:cNvPr>
            <p:cNvSpPr/>
            <p:nvPr/>
          </p:nvSpPr>
          <p:spPr>
            <a:xfrm>
              <a:off x="789076" y="2206745"/>
              <a:ext cx="362979" cy="3652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正方形/長方形 10">
            <a:extLst>
              <a:ext uri="{FF2B5EF4-FFF2-40B4-BE49-F238E27FC236}">
                <a16:creationId xmlns:a16="http://schemas.microsoft.com/office/drawing/2014/main" id="{A7102DEF-DB9E-4D8A-B954-6194C6E6FAAF}"/>
              </a:ext>
            </a:extLst>
          </p:cNvPr>
          <p:cNvSpPr/>
          <p:nvPr/>
        </p:nvSpPr>
        <p:spPr>
          <a:xfrm>
            <a:off x="2822223" y="1018286"/>
            <a:ext cx="3892058" cy="692305"/>
          </a:xfrm>
          <a:prstGeom prst="rect">
            <a:avLst/>
          </a:prstGeom>
        </p:spPr>
        <p:txBody>
          <a:bodyPr wrap="square">
            <a:spAutoFit/>
          </a:bodyPr>
          <a:lstStyle/>
          <a:p>
            <a:pPr>
              <a:lnSpc>
                <a:spcPts val="2500"/>
              </a:lnSpc>
            </a:pPr>
            <a:r>
              <a:rPr lang="en-US" altLang="ja-JP" i="1">
                <a:solidFill>
                  <a:schemeClr val="tx1">
                    <a:lumMod val="65000"/>
                    <a:lumOff val="35000"/>
                  </a:schemeClr>
                </a:solidFill>
              </a:rPr>
              <a:t>0. </a:t>
            </a:r>
            <a:r>
              <a:rPr lang="ja-JP" altLang="en-US" i="1">
                <a:solidFill>
                  <a:schemeClr val="tx1">
                    <a:lumMod val="65000"/>
                    <a:lumOff val="35000"/>
                  </a:schemeClr>
                </a:solidFill>
              </a:rPr>
              <a:t>形状を選択し、移動ツールを選択</a:t>
            </a:r>
            <a:endParaRPr lang="en-US" altLang="ja-JP" i="1">
              <a:solidFill>
                <a:schemeClr val="tx1">
                  <a:lumMod val="65000"/>
                  <a:lumOff val="35000"/>
                </a:schemeClr>
              </a:solidFill>
            </a:endParaRPr>
          </a:p>
          <a:p>
            <a:pPr>
              <a:lnSpc>
                <a:spcPts val="2500"/>
              </a:lnSpc>
            </a:pPr>
            <a:r>
              <a:rPr lang="en-US" altLang="ja-JP" i="1">
                <a:solidFill>
                  <a:schemeClr val="tx1">
                    <a:lumMod val="65000"/>
                    <a:lumOff val="35000"/>
                  </a:schemeClr>
                </a:solidFill>
              </a:rPr>
              <a:t>1.</a:t>
            </a:r>
            <a:r>
              <a:rPr lang="ja-JP" altLang="en-US" i="1">
                <a:solidFill>
                  <a:schemeClr val="tx1">
                    <a:lumMod val="65000"/>
                    <a:lumOff val="35000"/>
                  </a:schemeClr>
                </a:solidFill>
              </a:rPr>
              <a:t> 形状をドラッグ</a:t>
            </a:r>
          </a:p>
        </p:txBody>
      </p:sp>
      <p:sp>
        <p:nvSpPr>
          <p:cNvPr id="12" name="テキスト ボックス 11">
            <a:extLst>
              <a:ext uri="{FF2B5EF4-FFF2-40B4-BE49-F238E27FC236}">
                <a16:creationId xmlns:a16="http://schemas.microsoft.com/office/drawing/2014/main" id="{5DC77876-9643-4C1D-AE85-53F1962B6D00}"/>
              </a:ext>
            </a:extLst>
          </p:cNvPr>
          <p:cNvSpPr txBox="1"/>
          <p:nvPr/>
        </p:nvSpPr>
        <p:spPr>
          <a:xfrm>
            <a:off x="452437" y="3550617"/>
            <a:ext cx="2739283" cy="461665"/>
          </a:xfrm>
          <a:prstGeom prst="rect">
            <a:avLst/>
          </a:prstGeom>
          <a:noFill/>
        </p:spPr>
        <p:txBody>
          <a:bodyPr wrap="square" rtlCol="0">
            <a:spAutoFit/>
          </a:bodyPr>
          <a:lstStyle/>
          <a:p>
            <a:r>
              <a:rPr lang="en-US" altLang="ja-JP" sz="2400" i="1">
                <a:solidFill>
                  <a:schemeClr val="tx1">
                    <a:lumMod val="65000"/>
                    <a:lumOff val="35000"/>
                  </a:schemeClr>
                </a:solidFill>
              </a:rPr>
              <a:t>(2)</a:t>
            </a:r>
            <a:r>
              <a:rPr lang="ja-JP" altLang="en-US" sz="2400" i="1">
                <a:solidFill>
                  <a:schemeClr val="tx1">
                    <a:lumMod val="65000"/>
                    <a:lumOff val="35000"/>
                  </a:schemeClr>
                </a:solidFill>
              </a:rPr>
              <a:t> 配列コピー</a:t>
            </a:r>
          </a:p>
        </p:txBody>
      </p:sp>
      <p:sp>
        <p:nvSpPr>
          <p:cNvPr id="13" name="正方形/長方形 12">
            <a:extLst>
              <a:ext uri="{FF2B5EF4-FFF2-40B4-BE49-F238E27FC236}">
                <a16:creationId xmlns:a16="http://schemas.microsoft.com/office/drawing/2014/main" id="{4EDFE44E-F61A-4A0D-BB43-4ED6850D8B74}"/>
              </a:ext>
            </a:extLst>
          </p:cNvPr>
          <p:cNvSpPr/>
          <p:nvPr/>
        </p:nvSpPr>
        <p:spPr>
          <a:xfrm>
            <a:off x="6595785" y="4451647"/>
            <a:ext cx="3170658" cy="371705"/>
          </a:xfrm>
          <a:prstGeom prst="rect">
            <a:avLst/>
          </a:prstGeom>
        </p:spPr>
        <p:txBody>
          <a:bodyPr wrap="square">
            <a:spAutoFit/>
          </a:bodyPr>
          <a:lstStyle/>
          <a:p>
            <a:pPr>
              <a:lnSpc>
                <a:spcPts val="2500"/>
              </a:lnSpc>
            </a:pPr>
            <a:r>
              <a:rPr lang="en-US" altLang="ja-JP" i="1">
                <a:solidFill>
                  <a:schemeClr val="tx1">
                    <a:lumMod val="65000"/>
                    <a:lumOff val="35000"/>
                  </a:schemeClr>
                </a:solidFill>
              </a:rPr>
              <a:t>1. </a:t>
            </a:r>
            <a:r>
              <a:rPr lang="ja-JP" altLang="en-US" i="1">
                <a:solidFill>
                  <a:schemeClr val="tx1">
                    <a:lumMod val="65000"/>
                    <a:lumOff val="35000"/>
                  </a:schemeClr>
                </a:solidFill>
              </a:rPr>
              <a:t>形状を１つ移動コピー</a:t>
            </a:r>
            <a:endParaRPr lang="en-US" altLang="ja-JP" i="1">
              <a:solidFill>
                <a:schemeClr val="tx1">
                  <a:lumMod val="65000"/>
                  <a:lumOff val="35000"/>
                </a:schemeClr>
              </a:solidFill>
            </a:endParaRPr>
          </a:p>
        </p:txBody>
      </p:sp>
      <p:sp>
        <p:nvSpPr>
          <p:cNvPr id="14" name="正方形/長方形 13">
            <a:extLst>
              <a:ext uri="{FF2B5EF4-FFF2-40B4-BE49-F238E27FC236}">
                <a16:creationId xmlns:a16="http://schemas.microsoft.com/office/drawing/2014/main" id="{DDAC5EC8-9196-45CB-96B8-AF3755F3A5F7}"/>
              </a:ext>
            </a:extLst>
          </p:cNvPr>
          <p:cNvSpPr/>
          <p:nvPr/>
        </p:nvSpPr>
        <p:spPr>
          <a:xfrm>
            <a:off x="7023589" y="1160492"/>
            <a:ext cx="2588491" cy="966931"/>
          </a:xfrm>
          <a:prstGeom prst="rect">
            <a:avLst/>
          </a:prstGeom>
        </p:spPr>
        <p:txBody>
          <a:bodyPr wrap="square">
            <a:spAutoFit/>
          </a:bodyPr>
          <a:lstStyle/>
          <a:p>
            <a:pPr>
              <a:lnSpc>
                <a:spcPts val="2500"/>
              </a:lnSpc>
            </a:pPr>
            <a:r>
              <a:rPr lang="ja-JP" altLang="en-US" sz="2000" i="1">
                <a:solidFill>
                  <a:schemeClr val="tx1">
                    <a:lumMod val="65000"/>
                    <a:lumOff val="35000"/>
                  </a:schemeClr>
                </a:solidFill>
              </a:rPr>
              <a:t>移動コピー</a:t>
            </a:r>
            <a:endParaRPr lang="en-US" altLang="ja-JP" sz="2000" i="1">
              <a:solidFill>
                <a:schemeClr val="tx1">
                  <a:lumMod val="65000"/>
                  <a:lumOff val="35000"/>
                </a:schemeClr>
              </a:solidFill>
            </a:endParaRPr>
          </a:p>
          <a:p>
            <a:r>
              <a:rPr lang="en-US" altLang="ja-JP" i="1">
                <a:solidFill>
                  <a:schemeClr val="tx1">
                    <a:lumMod val="65000"/>
                    <a:lumOff val="35000"/>
                  </a:schemeClr>
                </a:solidFill>
              </a:rPr>
              <a:t>Ctrl (Mac</a:t>
            </a:r>
            <a:r>
              <a:rPr lang="ja-JP" altLang="en-US" i="1">
                <a:solidFill>
                  <a:schemeClr val="tx1">
                    <a:lumMod val="65000"/>
                    <a:lumOff val="35000"/>
                  </a:schemeClr>
                </a:solidFill>
              </a:rPr>
              <a:t>：</a:t>
            </a:r>
            <a:r>
              <a:rPr lang="en-US" altLang="ja-JP" i="1">
                <a:solidFill>
                  <a:schemeClr val="tx1">
                    <a:lumMod val="65000"/>
                    <a:lumOff val="35000"/>
                  </a:schemeClr>
                </a:solidFill>
              </a:rPr>
              <a:t>option)</a:t>
            </a:r>
          </a:p>
          <a:p>
            <a:r>
              <a:rPr lang="ja-JP" altLang="en-US" i="1">
                <a:solidFill>
                  <a:schemeClr val="tx1">
                    <a:lumMod val="65000"/>
                    <a:lumOff val="35000"/>
                  </a:schemeClr>
                </a:solidFill>
              </a:rPr>
              <a:t>キーを押しながら移動</a:t>
            </a:r>
          </a:p>
        </p:txBody>
      </p:sp>
      <p:pic>
        <p:nvPicPr>
          <p:cNvPr id="15" name="図 14">
            <a:extLst>
              <a:ext uri="{FF2B5EF4-FFF2-40B4-BE49-F238E27FC236}">
                <a16:creationId xmlns:a16="http://schemas.microsoft.com/office/drawing/2014/main" id="{8C16F2BE-E8DB-4219-B262-2A55BE72C4E5}"/>
              </a:ext>
            </a:extLst>
          </p:cNvPr>
          <p:cNvPicPr>
            <a:picLocks noChangeAspect="1"/>
          </p:cNvPicPr>
          <p:nvPr/>
        </p:nvPicPr>
        <p:blipFill rotWithShape="1">
          <a:blip r:embed="rId6">
            <a:extLst>
              <a:ext uri="{28A0092B-C50C-407E-A947-70E740481C1C}">
                <a14:useLocalDpi xmlns:a14="http://schemas.microsoft.com/office/drawing/2010/main" val="0"/>
              </a:ext>
            </a:extLst>
          </a:blip>
          <a:srcRect l="11432" t="7571" r="9388" b="26253"/>
          <a:stretch/>
        </p:blipFill>
        <p:spPr>
          <a:xfrm>
            <a:off x="3341010" y="4494190"/>
            <a:ext cx="3065951" cy="1230366"/>
          </a:xfrm>
          <a:prstGeom prst="rect">
            <a:avLst/>
          </a:prstGeom>
        </p:spPr>
      </p:pic>
      <p:pic>
        <p:nvPicPr>
          <p:cNvPr id="16" name="図 15">
            <a:extLst>
              <a:ext uri="{FF2B5EF4-FFF2-40B4-BE49-F238E27FC236}">
                <a16:creationId xmlns:a16="http://schemas.microsoft.com/office/drawing/2014/main" id="{1105260F-95ED-4D75-8C5E-A06DA598D325}"/>
              </a:ext>
            </a:extLst>
          </p:cNvPr>
          <p:cNvPicPr>
            <a:picLocks noChangeAspect="1"/>
          </p:cNvPicPr>
          <p:nvPr/>
        </p:nvPicPr>
        <p:blipFill rotWithShape="1">
          <a:blip r:embed="rId7">
            <a:extLst>
              <a:ext uri="{28A0092B-C50C-407E-A947-70E740481C1C}">
                <a14:useLocalDpi xmlns:a14="http://schemas.microsoft.com/office/drawing/2010/main" val="0"/>
              </a:ext>
            </a:extLst>
          </a:blip>
          <a:srcRect l="5192" t="19050" r="26360" b="18814"/>
          <a:stretch/>
        </p:blipFill>
        <p:spPr>
          <a:xfrm>
            <a:off x="501421" y="4366485"/>
            <a:ext cx="2494001" cy="1197314"/>
          </a:xfrm>
          <a:prstGeom prst="rect">
            <a:avLst/>
          </a:prstGeom>
        </p:spPr>
      </p:pic>
      <p:pic>
        <p:nvPicPr>
          <p:cNvPr id="17" name="図 16">
            <a:extLst>
              <a:ext uri="{FF2B5EF4-FFF2-40B4-BE49-F238E27FC236}">
                <a16:creationId xmlns:a16="http://schemas.microsoft.com/office/drawing/2014/main" id="{67ACFA0C-7CAA-464B-84F2-F8DCF4B48694}"/>
              </a:ext>
            </a:extLst>
          </p:cNvPr>
          <p:cNvPicPr>
            <a:picLocks noChangeAspect="1"/>
          </p:cNvPicPr>
          <p:nvPr/>
        </p:nvPicPr>
        <p:blipFill rotWithShape="1">
          <a:blip r:embed="rId8"/>
          <a:srcRect t="-1" r="6882" b="-15924"/>
          <a:stretch/>
        </p:blipFill>
        <p:spPr>
          <a:xfrm>
            <a:off x="475588" y="5940580"/>
            <a:ext cx="2734851" cy="368072"/>
          </a:xfrm>
          <a:prstGeom prst="rect">
            <a:avLst/>
          </a:prstGeom>
        </p:spPr>
      </p:pic>
      <p:sp>
        <p:nvSpPr>
          <p:cNvPr id="18" name="矢印: 右 17">
            <a:extLst>
              <a:ext uri="{FF2B5EF4-FFF2-40B4-BE49-F238E27FC236}">
                <a16:creationId xmlns:a16="http://schemas.microsoft.com/office/drawing/2014/main" id="{DF3B2A70-64A2-4F19-AA4F-D575E050CC19}"/>
              </a:ext>
            </a:extLst>
          </p:cNvPr>
          <p:cNvSpPr/>
          <p:nvPr/>
        </p:nvSpPr>
        <p:spPr>
          <a:xfrm rot="5400000">
            <a:off x="1477346" y="5503073"/>
            <a:ext cx="373008" cy="2785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0D39EDF3-519D-496F-8818-F2FEF8826964}"/>
              </a:ext>
            </a:extLst>
          </p:cNvPr>
          <p:cNvSpPr/>
          <p:nvPr/>
        </p:nvSpPr>
        <p:spPr>
          <a:xfrm>
            <a:off x="1113004" y="6288017"/>
            <a:ext cx="1839556" cy="371705"/>
          </a:xfrm>
          <a:prstGeom prst="rect">
            <a:avLst/>
          </a:prstGeom>
        </p:spPr>
        <p:txBody>
          <a:bodyPr wrap="square">
            <a:spAutoFit/>
          </a:bodyPr>
          <a:lstStyle/>
          <a:p>
            <a:pPr>
              <a:lnSpc>
                <a:spcPts val="2500"/>
              </a:lnSpc>
            </a:pPr>
            <a:r>
              <a:rPr lang="ja-JP" altLang="en-US" i="1">
                <a:solidFill>
                  <a:srgbClr val="FF0000"/>
                </a:solidFill>
              </a:rPr>
              <a:t>「</a:t>
            </a:r>
            <a:r>
              <a:rPr lang="en-US" altLang="ja-JP" i="1">
                <a:solidFill>
                  <a:srgbClr val="FF0000"/>
                </a:solidFill>
              </a:rPr>
              <a:t>x5</a:t>
            </a:r>
            <a:r>
              <a:rPr lang="ja-JP" altLang="en-US" i="1">
                <a:solidFill>
                  <a:srgbClr val="FF0000"/>
                </a:solidFill>
              </a:rPr>
              <a:t>」を入力</a:t>
            </a:r>
            <a:endParaRPr lang="en-US" altLang="ja-JP" i="1">
              <a:solidFill>
                <a:srgbClr val="FF0000"/>
              </a:solidFill>
            </a:endParaRPr>
          </a:p>
        </p:txBody>
      </p:sp>
      <p:sp>
        <p:nvSpPr>
          <p:cNvPr id="20" name="フリーフォーム: 図形 19">
            <a:extLst>
              <a:ext uri="{FF2B5EF4-FFF2-40B4-BE49-F238E27FC236}">
                <a16:creationId xmlns:a16="http://schemas.microsoft.com/office/drawing/2014/main" id="{0B51CC0E-CF59-4FAA-9B95-9DF0387EA620}"/>
              </a:ext>
            </a:extLst>
          </p:cNvPr>
          <p:cNvSpPr/>
          <p:nvPr/>
        </p:nvSpPr>
        <p:spPr>
          <a:xfrm>
            <a:off x="1079718" y="6318986"/>
            <a:ext cx="180497" cy="228755"/>
          </a:xfrm>
          <a:custGeom>
            <a:avLst/>
            <a:gdLst>
              <a:gd name="connsiteX0" fmla="*/ 0 w 311972"/>
              <a:gd name="connsiteY0" fmla="*/ 0 h 215153"/>
              <a:gd name="connsiteX1" fmla="*/ 0 w 311972"/>
              <a:gd name="connsiteY1" fmla="*/ 215153 h 215153"/>
              <a:gd name="connsiteX2" fmla="*/ 311972 w 311972"/>
              <a:gd name="connsiteY2" fmla="*/ 215153 h 215153"/>
            </a:gdLst>
            <a:ahLst/>
            <a:cxnLst>
              <a:cxn ang="0">
                <a:pos x="connsiteX0" y="connsiteY0"/>
              </a:cxn>
              <a:cxn ang="0">
                <a:pos x="connsiteX1" y="connsiteY1"/>
              </a:cxn>
              <a:cxn ang="0">
                <a:pos x="connsiteX2" y="connsiteY2"/>
              </a:cxn>
            </a:cxnLst>
            <a:rect l="l" t="t" r="r" b="b"/>
            <a:pathLst>
              <a:path w="311972" h="215153">
                <a:moveTo>
                  <a:pt x="0" y="0"/>
                </a:moveTo>
                <a:lnTo>
                  <a:pt x="0" y="215153"/>
                </a:lnTo>
                <a:lnTo>
                  <a:pt x="311972" y="215153"/>
                </a:lnTo>
              </a:path>
            </a:pathLst>
          </a:custGeom>
          <a:noFill/>
          <a:ln w="9525">
            <a:solidFill>
              <a:srgbClr val="FF0000"/>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C64F8F80-DB7E-4A12-BC16-25036AF58814}"/>
              </a:ext>
            </a:extLst>
          </p:cNvPr>
          <p:cNvSpPr/>
          <p:nvPr/>
        </p:nvSpPr>
        <p:spPr>
          <a:xfrm>
            <a:off x="3977648" y="5959388"/>
            <a:ext cx="2263954" cy="646331"/>
          </a:xfrm>
          <a:prstGeom prst="rect">
            <a:avLst/>
          </a:prstGeom>
        </p:spPr>
        <p:txBody>
          <a:bodyPr wrap="square">
            <a:spAutoFit/>
          </a:bodyPr>
          <a:lstStyle/>
          <a:p>
            <a:pPr algn="ctr"/>
            <a:r>
              <a:rPr lang="ja-JP" altLang="en-US" i="1">
                <a:solidFill>
                  <a:srgbClr val="FF0000"/>
                </a:solidFill>
              </a:rPr>
              <a:t>５個の配列コピー</a:t>
            </a:r>
            <a:endParaRPr lang="en-US" altLang="ja-JP" i="1">
              <a:solidFill>
                <a:srgbClr val="FF0000"/>
              </a:solidFill>
            </a:endParaRPr>
          </a:p>
          <a:p>
            <a:pPr algn="ctr"/>
            <a:r>
              <a:rPr lang="ja-JP" altLang="en-US" i="1">
                <a:solidFill>
                  <a:srgbClr val="FF0000"/>
                </a:solidFill>
              </a:rPr>
              <a:t>ができる</a:t>
            </a:r>
            <a:endParaRPr lang="en-US" altLang="ja-JP" i="1">
              <a:solidFill>
                <a:srgbClr val="FF0000"/>
              </a:solidFill>
            </a:endParaRPr>
          </a:p>
        </p:txBody>
      </p:sp>
      <p:sp>
        <p:nvSpPr>
          <p:cNvPr id="22" name="フリーフォーム: 図形 21">
            <a:extLst>
              <a:ext uri="{FF2B5EF4-FFF2-40B4-BE49-F238E27FC236}">
                <a16:creationId xmlns:a16="http://schemas.microsoft.com/office/drawing/2014/main" id="{4ECA481A-16C5-4A87-B2CB-8EFAD1C0825D}"/>
              </a:ext>
            </a:extLst>
          </p:cNvPr>
          <p:cNvSpPr/>
          <p:nvPr/>
        </p:nvSpPr>
        <p:spPr>
          <a:xfrm>
            <a:off x="3997106" y="5697640"/>
            <a:ext cx="2203916" cy="211351"/>
          </a:xfrm>
          <a:custGeom>
            <a:avLst/>
            <a:gdLst>
              <a:gd name="connsiteX0" fmla="*/ 0 w 2097742"/>
              <a:gd name="connsiteY0" fmla="*/ 0 h 182880"/>
              <a:gd name="connsiteX1" fmla="*/ 0 w 2097742"/>
              <a:gd name="connsiteY1" fmla="*/ 182880 h 182880"/>
              <a:gd name="connsiteX2" fmla="*/ 2097742 w 2097742"/>
              <a:gd name="connsiteY2" fmla="*/ 182880 h 182880"/>
              <a:gd name="connsiteX3" fmla="*/ 2097742 w 2097742"/>
              <a:gd name="connsiteY3" fmla="*/ 32273 h 182880"/>
            </a:gdLst>
            <a:ahLst/>
            <a:cxnLst>
              <a:cxn ang="0">
                <a:pos x="connsiteX0" y="connsiteY0"/>
              </a:cxn>
              <a:cxn ang="0">
                <a:pos x="connsiteX1" y="connsiteY1"/>
              </a:cxn>
              <a:cxn ang="0">
                <a:pos x="connsiteX2" y="connsiteY2"/>
              </a:cxn>
              <a:cxn ang="0">
                <a:pos x="connsiteX3" y="connsiteY3"/>
              </a:cxn>
            </a:cxnLst>
            <a:rect l="l" t="t" r="r" b="b"/>
            <a:pathLst>
              <a:path w="2097742" h="182880">
                <a:moveTo>
                  <a:pt x="0" y="0"/>
                </a:moveTo>
                <a:lnTo>
                  <a:pt x="0" y="182880"/>
                </a:lnTo>
                <a:lnTo>
                  <a:pt x="2097742" y="182880"/>
                </a:lnTo>
                <a:lnTo>
                  <a:pt x="2097742" y="32273"/>
                </a:ln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a:extLst>
              <a:ext uri="{FF2B5EF4-FFF2-40B4-BE49-F238E27FC236}">
                <a16:creationId xmlns:a16="http://schemas.microsoft.com/office/drawing/2014/main" id="{8E500794-0C33-496F-9871-F92966E0AE1D}"/>
              </a:ext>
            </a:extLst>
          </p:cNvPr>
          <p:cNvGrpSpPr/>
          <p:nvPr/>
        </p:nvGrpSpPr>
        <p:grpSpPr>
          <a:xfrm>
            <a:off x="452438" y="4109500"/>
            <a:ext cx="260968" cy="253916"/>
            <a:chOff x="346395" y="1040447"/>
            <a:chExt cx="253400" cy="262900"/>
          </a:xfrm>
        </p:grpSpPr>
        <p:sp>
          <p:nvSpPr>
            <p:cNvPr id="24" name="正方形/長方形 23">
              <a:extLst>
                <a:ext uri="{FF2B5EF4-FFF2-40B4-BE49-F238E27FC236}">
                  <a16:creationId xmlns:a16="http://schemas.microsoft.com/office/drawing/2014/main" id="{33932EAB-01BA-4724-8D7D-941BC554267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5" name="テキスト ボックス 24">
              <a:extLst>
                <a:ext uri="{FF2B5EF4-FFF2-40B4-BE49-F238E27FC236}">
                  <a16:creationId xmlns:a16="http://schemas.microsoft.com/office/drawing/2014/main" id="{EC0156E9-A01F-499F-A99A-7ACEAC151B94}"/>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6" name="グループ化 25">
            <a:extLst>
              <a:ext uri="{FF2B5EF4-FFF2-40B4-BE49-F238E27FC236}">
                <a16:creationId xmlns:a16="http://schemas.microsoft.com/office/drawing/2014/main" id="{A8308668-7FB9-4EA2-8341-A38417806CA7}"/>
              </a:ext>
            </a:extLst>
          </p:cNvPr>
          <p:cNvGrpSpPr/>
          <p:nvPr/>
        </p:nvGrpSpPr>
        <p:grpSpPr>
          <a:xfrm>
            <a:off x="466710" y="5636828"/>
            <a:ext cx="260968" cy="253916"/>
            <a:chOff x="346395" y="1040447"/>
            <a:chExt cx="253400" cy="262900"/>
          </a:xfrm>
        </p:grpSpPr>
        <p:sp>
          <p:nvSpPr>
            <p:cNvPr id="27" name="正方形/長方形 26">
              <a:extLst>
                <a:ext uri="{FF2B5EF4-FFF2-40B4-BE49-F238E27FC236}">
                  <a16:creationId xmlns:a16="http://schemas.microsoft.com/office/drawing/2014/main" id="{1B268623-740B-4BBF-B28D-D05B536E4DC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8" name="テキスト ボックス 27">
              <a:extLst>
                <a:ext uri="{FF2B5EF4-FFF2-40B4-BE49-F238E27FC236}">
                  <a16:creationId xmlns:a16="http://schemas.microsoft.com/office/drawing/2014/main" id="{E3DA32B5-2A0D-4053-A791-02F8E4FF8F08}"/>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29" name="グループ化 28">
            <a:extLst>
              <a:ext uri="{FF2B5EF4-FFF2-40B4-BE49-F238E27FC236}">
                <a16:creationId xmlns:a16="http://schemas.microsoft.com/office/drawing/2014/main" id="{46433AB6-36C0-46F8-B3B0-C04759F84CC9}"/>
              </a:ext>
            </a:extLst>
          </p:cNvPr>
          <p:cNvGrpSpPr/>
          <p:nvPr/>
        </p:nvGrpSpPr>
        <p:grpSpPr>
          <a:xfrm>
            <a:off x="3315327" y="4098316"/>
            <a:ext cx="260968" cy="253916"/>
            <a:chOff x="346395" y="1040447"/>
            <a:chExt cx="253400" cy="262900"/>
          </a:xfrm>
        </p:grpSpPr>
        <p:sp>
          <p:nvSpPr>
            <p:cNvPr id="30" name="正方形/長方形 29">
              <a:extLst>
                <a:ext uri="{FF2B5EF4-FFF2-40B4-BE49-F238E27FC236}">
                  <a16:creationId xmlns:a16="http://schemas.microsoft.com/office/drawing/2014/main" id="{F0960D6D-93D3-4299-9425-0F202D1633D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1" name="テキスト ボックス 30">
              <a:extLst>
                <a:ext uri="{FF2B5EF4-FFF2-40B4-BE49-F238E27FC236}">
                  <a16:creationId xmlns:a16="http://schemas.microsoft.com/office/drawing/2014/main" id="{D53204F9-A051-4B22-B680-2054F062FC2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sp>
        <p:nvSpPr>
          <p:cNvPr id="32" name="正方形/長方形 31">
            <a:extLst>
              <a:ext uri="{FF2B5EF4-FFF2-40B4-BE49-F238E27FC236}">
                <a16:creationId xmlns:a16="http://schemas.microsoft.com/office/drawing/2014/main" id="{EA01103D-B614-46A1-9515-00988762F853}"/>
              </a:ext>
            </a:extLst>
          </p:cNvPr>
          <p:cNvSpPr/>
          <p:nvPr/>
        </p:nvSpPr>
        <p:spPr>
          <a:xfrm>
            <a:off x="6595785" y="5062971"/>
            <a:ext cx="3170658" cy="692305"/>
          </a:xfrm>
          <a:prstGeom prst="rect">
            <a:avLst/>
          </a:prstGeom>
        </p:spPr>
        <p:txBody>
          <a:bodyPr wrap="square">
            <a:spAutoFit/>
          </a:bodyPr>
          <a:lstStyle/>
          <a:p>
            <a:pPr>
              <a:lnSpc>
                <a:spcPts val="2500"/>
              </a:lnSpc>
            </a:pPr>
            <a:r>
              <a:rPr lang="en-US" altLang="ja-JP" i="1">
                <a:solidFill>
                  <a:schemeClr val="tx1">
                    <a:lumMod val="65000"/>
                    <a:lumOff val="35000"/>
                  </a:schemeClr>
                </a:solidFill>
              </a:rPr>
              <a:t>2. </a:t>
            </a:r>
            <a:r>
              <a:rPr lang="ja-JP" altLang="en-US" i="1">
                <a:solidFill>
                  <a:schemeClr val="tx1">
                    <a:lumMod val="65000"/>
                    <a:lumOff val="35000"/>
                  </a:schemeClr>
                </a:solidFill>
              </a:rPr>
              <a:t>値制御ボックスに </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a:t>
            </a:r>
            <a:r>
              <a:rPr lang="en-US" altLang="ja-JP" i="1">
                <a:solidFill>
                  <a:schemeClr val="tx1">
                    <a:lumMod val="65000"/>
                    <a:lumOff val="35000"/>
                  </a:schemeClr>
                </a:solidFill>
              </a:rPr>
              <a:t>[x</a:t>
            </a:r>
            <a:r>
              <a:rPr lang="ja-JP" altLang="en-US" i="1">
                <a:solidFill>
                  <a:schemeClr val="tx1">
                    <a:lumMod val="65000"/>
                    <a:lumOff val="35000"/>
                  </a:schemeClr>
                </a:solidFill>
              </a:rPr>
              <a:t>数値</a:t>
            </a:r>
            <a:r>
              <a:rPr lang="en-US" altLang="ja-JP" i="1">
                <a:solidFill>
                  <a:schemeClr val="tx1">
                    <a:lumMod val="65000"/>
                    <a:lumOff val="35000"/>
                  </a:schemeClr>
                </a:solidFill>
              </a:rPr>
              <a:t>] </a:t>
            </a:r>
            <a:r>
              <a:rPr lang="ja-JP" altLang="en-US" i="1">
                <a:solidFill>
                  <a:schemeClr val="tx1">
                    <a:lumMod val="65000"/>
                    <a:lumOff val="35000"/>
                  </a:schemeClr>
                </a:solidFill>
              </a:rPr>
              <a:t>を入力</a:t>
            </a:r>
            <a:endParaRPr lang="en-US" altLang="ja-JP" i="1">
              <a:solidFill>
                <a:schemeClr val="tx1">
                  <a:lumMod val="65000"/>
                  <a:lumOff val="35000"/>
                </a:schemeClr>
              </a:solidFill>
            </a:endParaRPr>
          </a:p>
        </p:txBody>
      </p:sp>
      <p:sp>
        <p:nvSpPr>
          <p:cNvPr id="33" name="正方形/長方形 32">
            <a:extLst>
              <a:ext uri="{FF2B5EF4-FFF2-40B4-BE49-F238E27FC236}">
                <a16:creationId xmlns:a16="http://schemas.microsoft.com/office/drawing/2014/main" id="{5978BC42-C644-4D68-B1A5-EC3692573BD5}"/>
              </a:ext>
            </a:extLst>
          </p:cNvPr>
          <p:cNvSpPr/>
          <p:nvPr/>
        </p:nvSpPr>
        <p:spPr>
          <a:xfrm>
            <a:off x="6595785" y="5881659"/>
            <a:ext cx="3170658" cy="371705"/>
          </a:xfrm>
          <a:prstGeom prst="rect">
            <a:avLst/>
          </a:prstGeom>
        </p:spPr>
        <p:txBody>
          <a:bodyPr wrap="square">
            <a:spAutoFit/>
          </a:bodyPr>
          <a:lstStyle/>
          <a:p>
            <a:pPr>
              <a:lnSpc>
                <a:spcPts val="2500"/>
              </a:lnSpc>
            </a:pPr>
            <a:r>
              <a:rPr lang="en-US" altLang="ja-JP" i="1">
                <a:solidFill>
                  <a:schemeClr val="tx1">
                    <a:lumMod val="65000"/>
                    <a:lumOff val="35000"/>
                  </a:schemeClr>
                </a:solidFill>
              </a:rPr>
              <a:t>3. </a:t>
            </a:r>
            <a:r>
              <a:rPr lang="ja-JP" altLang="en-US" i="1">
                <a:solidFill>
                  <a:schemeClr val="tx1">
                    <a:lumMod val="65000"/>
                    <a:lumOff val="35000"/>
                  </a:schemeClr>
                </a:solidFill>
              </a:rPr>
              <a:t>形状が配列コピーされる</a:t>
            </a:r>
            <a:endParaRPr lang="en-US" altLang="ja-JP" i="1">
              <a:solidFill>
                <a:schemeClr val="tx1">
                  <a:lumMod val="65000"/>
                  <a:lumOff val="35000"/>
                </a:schemeClr>
              </a:solidFill>
            </a:endParaRPr>
          </a:p>
        </p:txBody>
      </p:sp>
      <p:sp>
        <p:nvSpPr>
          <p:cNvPr id="34" name="四角形: 角を丸くする 33">
            <a:extLst>
              <a:ext uri="{FF2B5EF4-FFF2-40B4-BE49-F238E27FC236}">
                <a16:creationId xmlns:a16="http://schemas.microsoft.com/office/drawing/2014/main" id="{E2B438A3-D347-457A-9D6A-38EBBB6203E5}"/>
              </a:ext>
            </a:extLst>
          </p:cNvPr>
          <p:cNvSpPr/>
          <p:nvPr/>
        </p:nvSpPr>
        <p:spPr>
          <a:xfrm>
            <a:off x="6947572" y="1074505"/>
            <a:ext cx="2641459" cy="2476111"/>
          </a:xfrm>
          <a:prstGeom prst="roundRect">
            <a:avLst>
              <a:gd name="adj" fmla="val 11437"/>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a:extLst>
              <a:ext uri="{FF2B5EF4-FFF2-40B4-BE49-F238E27FC236}">
                <a16:creationId xmlns:a16="http://schemas.microsoft.com/office/drawing/2014/main" id="{3C716201-2AC9-4F04-8D3E-E347CF73C6A4}"/>
              </a:ext>
            </a:extLst>
          </p:cNvPr>
          <p:cNvGrpSpPr/>
          <p:nvPr/>
        </p:nvGrpSpPr>
        <p:grpSpPr>
          <a:xfrm>
            <a:off x="469110" y="1805719"/>
            <a:ext cx="260968" cy="253916"/>
            <a:chOff x="346395" y="1040447"/>
            <a:chExt cx="253400" cy="262900"/>
          </a:xfrm>
        </p:grpSpPr>
        <p:sp>
          <p:nvSpPr>
            <p:cNvPr id="36" name="正方形/長方形 35">
              <a:extLst>
                <a:ext uri="{FF2B5EF4-FFF2-40B4-BE49-F238E27FC236}">
                  <a16:creationId xmlns:a16="http://schemas.microsoft.com/office/drawing/2014/main" id="{216B0BC3-5D3C-4C16-8C8D-F6061EBAAEE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DEEEAC82-406C-4902-B1C0-7EC3341DF89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38" name="グループ化 37">
            <a:extLst>
              <a:ext uri="{FF2B5EF4-FFF2-40B4-BE49-F238E27FC236}">
                <a16:creationId xmlns:a16="http://schemas.microsoft.com/office/drawing/2014/main" id="{9729D2AC-1EA6-47F2-8175-616A4ACC3DD1}"/>
              </a:ext>
            </a:extLst>
          </p:cNvPr>
          <p:cNvGrpSpPr/>
          <p:nvPr/>
        </p:nvGrpSpPr>
        <p:grpSpPr>
          <a:xfrm>
            <a:off x="3943934" y="1836974"/>
            <a:ext cx="260968" cy="253916"/>
            <a:chOff x="346395" y="1040447"/>
            <a:chExt cx="253400" cy="262900"/>
          </a:xfrm>
        </p:grpSpPr>
        <p:sp>
          <p:nvSpPr>
            <p:cNvPr id="39" name="正方形/長方形 38">
              <a:extLst>
                <a:ext uri="{FF2B5EF4-FFF2-40B4-BE49-F238E27FC236}">
                  <a16:creationId xmlns:a16="http://schemas.microsoft.com/office/drawing/2014/main" id="{B649A44B-9F29-40F6-93D2-E28B124DCF4E}"/>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0" name="テキスト ボックス 39">
              <a:extLst>
                <a:ext uri="{FF2B5EF4-FFF2-40B4-BE49-F238E27FC236}">
                  <a16:creationId xmlns:a16="http://schemas.microsoft.com/office/drawing/2014/main" id="{1667C182-05CC-4577-BDD4-B16BBF0BC380}"/>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cxnSp>
        <p:nvCxnSpPr>
          <p:cNvPr id="57" name="直線コネクタ 56">
            <a:extLst>
              <a:ext uri="{FF2B5EF4-FFF2-40B4-BE49-F238E27FC236}">
                <a16:creationId xmlns:a16="http://schemas.microsoft.com/office/drawing/2014/main" id="{30D936CE-A9C5-41A0-81D8-13BFC20FA9CC}"/>
              </a:ext>
            </a:extLst>
          </p:cNvPr>
          <p:cNvCxnSpPr>
            <a:cxnSpLocks/>
          </p:cNvCxnSpPr>
          <p:nvPr/>
        </p:nvCxnSpPr>
        <p:spPr>
          <a:xfrm flipV="1">
            <a:off x="5194666" y="2872859"/>
            <a:ext cx="386170" cy="206233"/>
          </a:xfrm>
          <a:prstGeom prst="line">
            <a:avLst/>
          </a:prstGeom>
          <a:ln w="19050">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68" name="直線コネクタ 67">
            <a:extLst>
              <a:ext uri="{FF2B5EF4-FFF2-40B4-BE49-F238E27FC236}">
                <a16:creationId xmlns:a16="http://schemas.microsoft.com/office/drawing/2014/main" id="{0D0F4F17-7E2D-4737-B4BE-834CE5E9A801}"/>
              </a:ext>
            </a:extLst>
          </p:cNvPr>
          <p:cNvCxnSpPr>
            <a:cxnSpLocks/>
          </p:cNvCxnSpPr>
          <p:nvPr/>
        </p:nvCxnSpPr>
        <p:spPr>
          <a:xfrm>
            <a:off x="982239" y="5225928"/>
            <a:ext cx="358080" cy="27561"/>
          </a:xfrm>
          <a:prstGeom prst="line">
            <a:avLst/>
          </a:prstGeom>
          <a:ln w="19050">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8DD7A5D3-5910-4A99-9374-397A7DE4CE05}"/>
              </a:ext>
            </a:extLst>
          </p:cNvPr>
          <p:cNvCxnSpPr>
            <a:cxnSpLocks/>
          </p:cNvCxnSpPr>
          <p:nvPr/>
        </p:nvCxnSpPr>
        <p:spPr>
          <a:xfrm flipV="1">
            <a:off x="8317834" y="3130064"/>
            <a:ext cx="496816" cy="251369"/>
          </a:xfrm>
          <a:prstGeom prst="line">
            <a:avLst/>
          </a:prstGeom>
          <a:ln w="19050">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5447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グループ化 71">
            <a:extLst>
              <a:ext uri="{FF2B5EF4-FFF2-40B4-BE49-F238E27FC236}">
                <a16:creationId xmlns:a16="http://schemas.microsoft.com/office/drawing/2014/main" id="{CBC1F13F-BB3B-4D07-BBDE-D1F9410690DF}"/>
              </a:ext>
            </a:extLst>
          </p:cNvPr>
          <p:cNvGrpSpPr/>
          <p:nvPr/>
        </p:nvGrpSpPr>
        <p:grpSpPr>
          <a:xfrm>
            <a:off x="450368" y="4123484"/>
            <a:ext cx="2930925" cy="2388407"/>
            <a:chOff x="441841" y="3899035"/>
            <a:chExt cx="2594574" cy="2114315"/>
          </a:xfrm>
        </p:grpSpPr>
        <p:sp>
          <p:nvSpPr>
            <p:cNvPr id="63" name="正方形/長方形 62">
              <a:extLst>
                <a:ext uri="{FF2B5EF4-FFF2-40B4-BE49-F238E27FC236}">
                  <a16:creationId xmlns:a16="http://schemas.microsoft.com/office/drawing/2014/main" id="{83B22A73-9B33-48D2-8735-65DFCCD6804A}"/>
                </a:ext>
              </a:extLst>
            </p:cNvPr>
            <p:cNvSpPr/>
            <p:nvPr/>
          </p:nvSpPr>
          <p:spPr>
            <a:xfrm>
              <a:off x="441841" y="3899035"/>
              <a:ext cx="2594574" cy="2114315"/>
            </a:xfrm>
            <a:prstGeom prst="rect">
              <a:avLst/>
            </a:prstGeom>
            <a:solidFill>
              <a:srgbClr val="BFBE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a:extLst>
                <a:ext uri="{FF2B5EF4-FFF2-40B4-BE49-F238E27FC236}">
                  <a16:creationId xmlns:a16="http://schemas.microsoft.com/office/drawing/2014/main" id="{EBEDD7B2-6F27-4804-9658-218B284BD7E4}"/>
                </a:ext>
              </a:extLst>
            </p:cNvPr>
            <p:cNvPicPr>
              <a:picLocks noChangeAspect="1"/>
            </p:cNvPicPr>
            <p:nvPr/>
          </p:nvPicPr>
          <p:blipFill rotWithShape="1">
            <a:blip r:embed="rId2">
              <a:extLst>
                <a:ext uri="{28A0092B-C50C-407E-A947-70E740481C1C}">
                  <a14:useLocalDpi xmlns:a14="http://schemas.microsoft.com/office/drawing/2010/main" val="0"/>
                </a:ext>
              </a:extLst>
            </a:blip>
            <a:srcRect b="367"/>
            <a:stretch/>
          </p:blipFill>
          <p:spPr>
            <a:xfrm>
              <a:off x="868280" y="3899035"/>
              <a:ext cx="1832878" cy="2114315"/>
            </a:xfrm>
            <a:prstGeom prst="rect">
              <a:avLst/>
            </a:prstGeom>
          </p:spPr>
        </p:pic>
        <p:sp>
          <p:nvSpPr>
            <p:cNvPr id="71" name="正方形/長方形 70">
              <a:extLst>
                <a:ext uri="{FF2B5EF4-FFF2-40B4-BE49-F238E27FC236}">
                  <a16:creationId xmlns:a16="http://schemas.microsoft.com/office/drawing/2014/main" id="{054B758F-772D-419E-922D-6C723BA42015}"/>
                </a:ext>
              </a:extLst>
            </p:cNvPr>
            <p:cNvSpPr/>
            <p:nvPr/>
          </p:nvSpPr>
          <p:spPr>
            <a:xfrm>
              <a:off x="561578" y="3899035"/>
              <a:ext cx="595197" cy="260612"/>
            </a:xfrm>
            <a:prstGeom prst="rect">
              <a:avLst/>
            </a:prstGeom>
            <a:solidFill>
              <a:srgbClr val="C1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3" name="グループ化 72">
            <a:extLst>
              <a:ext uri="{FF2B5EF4-FFF2-40B4-BE49-F238E27FC236}">
                <a16:creationId xmlns:a16="http://schemas.microsoft.com/office/drawing/2014/main" id="{A6A0030A-8A2D-4D56-B11F-2F8F00AD0A23}"/>
              </a:ext>
            </a:extLst>
          </p:cNvPr>
          <p:cNvGrpSpPr/>
          <p:nvPr/>
        </p:nvGrpSpPr>
        <p:grpSpPr>
          <a:xfrm>
            <a:off x="3456099" y="4123484"/>
            <a:ext cx="2930925" cy="2388407"/>
            <a:chOff x="3391817" y="3899035"/>
            <a:chExt cx="2594574" cy="2114315"/>
          </a:xfrm>
        </p:grpSpPr>
        <p:sp>
          <p:nvSpPr>
            <p:cNvPr id="64" name="正方形/長方形 63">
              <a:extLst>
                <a:ext uri="{FF2B5EF4-FFF2-40B4-BE49-F238E27FC236}">
                  <a16:creationId xmlns:a16="http://schemas.microsoft.com/office/drawing/2014/main" id="{498494F2-B3DA-410D-A2F4-4BA283FDD2C3}"/>
                </a:ext>
              </a:extLst>
            </p:cNvPr>
            <p:cNvSpPr/>
            <p:nvPr/>
          </p:nvSpPr>
          <p:spPr>
            <a:xfrm>
              <a:off x="3391817" y="3899035"/>
              <a:ext cx="2594574" cy="2114315"/>
            </a:xfrm>
            <a:prstGeom prst="rect">
              <a:avLst/>
            </a:prstGeom>
            <a:solidFill>
              <a:srgbClr val="BFBE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文房具, 封筒, ボックス が含まれている画像&#10;&#10;自動的に生成された説明">
              <a:extLst>
                <a:ext uri="{FF2B5EF4-FFF2-40B4-BE49-F238E27FC236}">
                  <a16:creationId xmlns:a16="http://schemas.microsoft.com/office/drawing/2014/main" id="{1D94EB0B-D4E7-43F2-BF36-3BB293D2F1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6066" y="3914408"/>
              <a:ext cx="2007977" cy="2098942"/>
            </a:xfrm>
            <a:prstGeom prst="rect">
              <a:avLst/>
            </a:prstGeom>
          </p:spPr>
        </p:pic>
        <p:sp>
          <p:nvSpPr>
            <p:cNvPr id="30" name="正方形/長方形 29">
              <a:extLst>
                <a:ext uri="{FF2B5EF4-FFF2-40B4-BE49-F238E27FC236}">
                  <a16:creationId xmlns:a16="http://schemas.microsoft.com/office/drawing/2014/main" id="{0D338C46-1597-4C25-8AE9-F3AC2DC8291D}"/>
                </a:ext>
              </a:extLst>
            </p:cNvPr>
            <p:cNvSpPr/>
            <p:nvPr/>
          </p:nvSpPr>
          <p:spPr>
            <a:xfrm>
              <a:off x="3564208" y="3899035"/>
              <a:ext cx="595197" cy="260612"/>
            </a:xfrm>
            <a:prstGeom prst="rect">
              <a:avLst/>
            </a:prstGeom>
            <a:solidFill>
              <a:srgbClr val="C1C0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6" name="グループ化 25">
            <a:extLst>
              <a:ext uri="{FF2B5EF4-FFF2-40B4-BE49-F238E27FC236}">
                <a16:creationId xmlns:a16="http://schemas.microsoft.com/office/drawing/2014/main" id="{3D4EEEF5-D087-4796-8A27-A302271A8B91}"/>
              </a:ext>
            </a:extLst>
          </p:cNvPr>
          <p:cNvGrpSpPr/>
          <p:nvPr/>
        </p:nvGrpSpPr>
        <p:grpSpPr>
          <a:xfrm>
            <a:off x="3456102" y="1661406"/>
            <a:ext cx="2930924" cy="2388406"/>
            <a:chOff x="3512547" y="1569582"/>
            <a:chExt cx="2594573" cy="2114315"/>
          </a:xfrm>
        </p:grpSpPr>
        <p:sp>
          <p:nvSpPr>
            <p:cNvPr id="62" name="正方形/長方形 61">
              <a:extLst>
                <a:ext uri="{FF2B5EF4-FFF2-40B4-BE49-F238E27FC236}">
                  <a16:creationId xmlns:a16="http://schemas.microsoft.com/office/drawing/2014/main" id="{046FA934-B187-475B-8098-FD55D24C2FFD}"/>
                </a:ext>
              </a:extLst>
            </p:cNvPr>
            <p:cNvSpPr/>
            <p:nvPr/>
          </p:nvSpPr>
          <p:spPr>
            <a:xfrm>
              <a:off x="3512547" y="1569582"/>
              <a:ext cx="2594573" cy="2114315"/>
            </a:xfrm>
            <a:prstGeom prst="rect">
              <a:avLst/>
            </a:prstGeom>
            <a:solidFill>
              <a:srgbClr val="BFBE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図 8" descr="コンピュータ が含まれている画像&#10;&#10;自動的に生成された説明">
              <a:extLst>
                <a:ext uri="{FF2B5EF4-FFF2-40B4-BE49-F238E27FC236}">
                  <a16:creationId xmlns:a16="http://schemas.microsoft.com/office/drawing/2014/main" id="{3140FBB9-6B9A-4218-B4DA-6B53E910D7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7575" y="1602923"/>
              <a:ext cx="2007976" cy="2063039"/>
            </a:xfrm>
            <a:prstGeom prst="rect">
              <a:avLst/>
            </a:prstGeom>
          </p:spPr>
        </p:pic>
      </p:grpSp>
      <p:sp>
        <p:nvSpPr>
          <p:cNvPr id="3" name="スライド番号プレースホルダー 2">
            <a:extLst>
              <a:ext uri="{FF2B5EF4-FFF2-40B4-BE49-F238E27FC236}">
                <a16:creationId xmlns:a16="http://schemas.microsoft.com/office/drawing/2014/main" id="{5C510DCC-624E-4C5E-9BA2-5FDAFC2DDF41}"/>
              </a:ext>
            </a:extLst>
          </p:cNvPr>
          <p:cNvSpPr>
            <a:spLocks noGrp="1"/>
          </p:cNvSpPr>
          <p:nvPr>
            <p:ph type="sldNum" sz="quarter" idx="4"/>
          </p:nvPr>
        </p:nvSpPr>
        <p:spPr/>
        <p:txBody>
          <a:bodyPr/>
          <a:lstStyle/>
          <a:p>
            <a:fld id="{FF201CBC-0A1A-4EBD-A1D5-774CF332F279}" type="slidenum">
              <a:rPr kumimoji="1" lang="ja-JP" altLang="en-US" smtClean="0"/>
              <a:pPr/>
              <a:t>13</a:t>
            </a:fld>
            <a:endParaRPr kumimoji="1" lang="ja-JP" altLang="en-US"/>
          </a:p>
        </p:txBody>
      </p:sp>
      <p:sp>
        <p:nvSpPr>
          <p:cNvPr id="4" name="字幕 3">
            <a:extLst>
              <a:ext uri="{FF2B5EF4-FFF2-40B4-BE49-F238E27FC236}">
                <a16:creationId xmlns:a16="http://schemas.microsoft.com/office/drawing/2014/main" id="{0186ACEC-D60F-4EEB-91C5-5625109678C5}"/>
              </a:ext>
            </a:extLst>
          </p:cNvPr>
          <p:cNvSpPr>
            <a:spLocks noGrp="1"/>
          </p:cNvSpPr>
          <p:nvPr>
            <p:ph type="subTitle" idx="10"/>
          </p:nvPr>
        </p:nvSpPr>
        <p:spPr/>
        <p:txBody>
          <a:bodyPr/>
          <a:lstStyle/>
          <a:p>
            <a:r>
              <a:rPr lang="ja-JP" altLang="en-US"/>
              <a:t>⑦回転　：</a:t>
            </a:r>
            <a:r>
              <a:rPr lang="en-US" altLang="ja-JP"/>
              <a:t>1</a:t>
            </a:r>
            <a:endParaRPr kumimoji="1" lang="ja-JP" altLang="en-US"/>
          </a:p>
        </p:txBody>
      </p:sp>
      <p:sp>
        <p:nvSpPr>
          <p:cNvPr id="5" name="タイトル 4">
            <a:extLst>
              <a:ext uri="{FF2B5EF4-FFF2-40B4-BE49-F238E27FC236}">
                <a16:creationId xmlns:a16="http://schemas.microsoft.com/office/drawing/2014/main" id="{FBE2FE4F-83C8-400A-BA3F-1726E3257E75}"/>
              </a:ext>
            </a:extLst>
          </p:cNvPr>
          <p:cNvSpPr>
            <a:spLocks noGrp="1"/>
          </p:cNvSpPr>
          <p:nvPr>
            <p:ph type="title"/>
          </p:nvPr>
        </p:nvSpPr>
        <p:spPr/>
        <p:txBody>
          <a:bodyPr/>
          <a:lstStyle/>
          <a:p>
            <a:endParaRPr kumimoji="1" lang="ja-JP" altLang="en-US"/>
          </a:p>
        </p:txBody>
      </p:sp>
      <p:sp>
        <p:nvSpPr>
          <p:cNvPr id="38" name="テキスト ボックス 37">
            <a:extLst>
              <a:ext uri="{FF2B5EF4-FFF2-40B4-BE49-F238E27FC236}">
                <a16:creationId xmlns:a16="http://schemas.microsoft.com/office/drawing/2014/main" id="{1377C410-2B35-F743-8FD4-06A6A321FA18}"/>
              </a:ext>
            </a:extLst>
          </p:cNvPr>
          <p:cNvSpPr txBox="1"/>
          <p:nvPr/>
        </p:nvSpPr>
        <p:spPr>
          <a:xfrm>
            <a:off x="312430" y="1102773"/>
            <a:ext cx="6192202" cy="400110"/>
          </a:xfrm>
          <a:prstGeom prst="rect">
            <a:avLst/>
          </a:prstGeom>
          <a:noFill/>
        </p:spPr>
        <p:txBody>
          <a:bodyPr wrap="square" rtlCol="0">
            <a:spAutoFit/>
          </a:bodyPr>
          <a:lstStyle/>
          <a:p>
            <a:pPr>
              <a:lnSpc>
                <a:spcPts val="2400"/>
              </a:lnSpc>
            </a:pPr>
            <a:r>
              <a:rPr lang="en-US" altLang="ja-JP" sz="2400" i="1" dirty="0">
                <a:solidFill>
                  <a:schemeClr val="tx1">
                    <a:lumMod val="65000"/>
                    <a:lumOff val="35000"/>
                  </a:schemeClr>
                </a:solidFill>
              </a:rPr>
              <a:t>(1)</a:t>
            </a:r>
            <a:r>
              <a:rPr lang="ja-JP" altLang="en-US" sz="2400" i="1">
                <a:solidFill>
                  <a:schemeClr val="tx1">
                    <a:lumMod val="65000"/>
                    <a:lumOff val="35000"/>
                  </a:schemeClr>
                </a:solidFill>
              </a:rPr>
              <a:t> 形状の中心を基準に回転（移動ツール）</a:t>
            </a:r>
          </a:p>
        </p:txBody>
      </p:sp>
      <p:grpSp>
        <p:nvGrpSpPr>
          <p:cNvPr id="52" name="グループ化 51">
            <a:extLst>
              <a:ext uri="{FF2B5EF4-FFF2-40B4-BE49-F238E27FC236}">
                <a16:creationId xmlns:a16="http://schemas.microsoft.com/office/drawing/2014/main" id="{4ED7F2BA-AA95-5F48-A9AF-A1CF8C420479}"/>
              </a:ext>
            </a:extLst>
          </p:cNvPr>
          <p:cNvGrpSpPr/>
          <p:nvPr/>
        </p:nvGrpSpPr>
        <p:grpSpPr>
          <a:xfrm>
            <a:off x="3461271" y="1639486"/>
            <a:ext cx="260968" cy="253916"/>
            <a:chOff x="346395" y="1040447"/>
            <a:chExt cx="253400" cy="262900"/>
          </a:xfrm>
        </p:grpSpPr>
        <p:sp>
          <p:nvSpPr>
            <p:cNvPr id="53" name="正方形/長方形 52">
              <a:extLst>
                <a:ext uri="{FF2B5EF4-FFF2-40B4-BE49-F238E27FC236}">
                  <a16:creationId xmlns:a16="http://schemas.microsoft.com/office/drawing/2014/main" id="{8777C0F4-BE73-2349-A0E7-BC43C9750AD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4" name="テキスト ボックス 53">
              <a:extLst>
                <a:ext uri="{FF2B5EF4-FFF2-40B4-BE49-F238E27FC236}">
                  <a16:creationId xmlns:a16="http://schemas.microsoft.com/office/drawing/2014/main" id="{008B6999-E637-F543-84BF-1E0FB35DB6E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
        <p:nvSpPr>
          <p:cNvPr id="23" name="正方形/長方形 22">
            <a:extLst>
              <a:ext uri="{FF2B5EF4-FFF2-40B4-BE49-F238E27FC236}">
                <a16:creationId xmlns:a16="http://schemas.microsoft.com/office/drawing/2014/main" id="{825AA590-E392-46D6-9C62-078AC7AB4354}"/>
              </a:ext>
            </a:extLst>
          </p:cNvPr>
          <p:cNvSpPr/>
          <p:nvPr/>
        </p:nvSpPr>
        <p:spPr>
          <a:xfrm>
            <a:off x="450369" y="1660866"/>
            <a:ext cx="2930924" cy="2387285"/>
          </a:xfrm>
          <a:prstGeom prst="rect">
            <a:avLst/>
          </a:prstGeom>
          <a:solidFill>
            <a:srgbClr val="BFBE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2" name="グループ化 21">
            <a:extLst>
              <a:ext uri="{FF2B5EF4-FFF2-40B4-BE49-F238E27FC236}">
                <a16:creationId xmlns:a16="http://schemas.microsoft.com/office/drawing/2014/main" id="{01F6C50C-89AF-49C2-91B2-B21BE3E8DD14}"/>
              </a:ext>
            </a:extLst>
          </p:cNvPr>
          <p:cNvGrpSpPr/>
          <p:nvPr/>
        </p:nvGrpSpPr>
        <p:grpSpPr>
          <a:xfrm>
            <a:off x="624465" y="2741950"/>
            <a:ext cx="1211345" cy="1250878"/>
            <a:chOff x="1175311" y="1818149"/>
            <a:chExt cx="1842892" cy="1893428"/>
          </a:xfrm>
        </p:grpSpPr>
        <p:pic>
          <p:nvPicPr>
            <p:cNvPr id="61" name="図 60" descr="コンピュータ が含まれている画像&#10;&#10;自動的に生成された説明">
              <a:extLst>
                <a:ext uri="{FF2B5EF4-FFF2-40B4-BE49-F238E27FC236}">
                  <a16:creationId xmlns:a16="http://schemas.microsoft.com/office/drawing/2014/main" id="{4B70EFB3-097D-48DA-9CE8-39F47FCB5C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5311" y="1818149"/>
              <a:ext cx="1842892" cy="1893428"/>
            </a:xfrm>
            <a:prstGeom prst="rect">
              <a:avLst/>
            </a:prstGeom>
          </p:spPr>
        </p:pic>
        <p:sp>
          <p:nvSpPr>
            <p:cNvPr id="18" name="楕円 17">
              <a:extLst>
                <a:ext uri="{FF2B5EF4-FFF2-40B4-BE49-F238E27FC236}">
                  <a16:creationId xmlns:a16="http://schemas.microsoft.com/office/drawing/2014/main" id="{009AC676-27C9-41A3-8233-184A6CF5908E}"/>
                </a:ext>
              </a:extLst>
            </p:cNvPr>
            <p:cNvSpPr/>
            <p:nvPr/>
          </p:nvSpPr>
          <p:spPr>
            <a:xfrm rot="562992">
              <a:off x="1580058" y="1928881"/>
              <a:ext cx="1033397" cy="697568"/>
            </a:xfrm>
            <a:prstGeom prst="ellipse">
              <a:avLst/>
            </a:prstGeom>
            <a:solidFill>
              <a:srgbClr val="C8C8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9A9358B8-4526-4CFB-8C0C-A96A628D58B7}"/>
                </a:ext>
              </a:extLst>
            </p:cNvPr>
            <p:cNvSpPr/>
            <p:nvPr/>
          </p:nvSpPr>
          <p:spPr>
            <a:xfrm>
              <a:off x="1560503" y="2590160"/>
              <a:ext cx="174352" cy="108420"/>
            </a:xfrm>
            <a:prstGeom prst="ellipse">
              <a:avLst/>
            </a:prstGeom>
            <a:solidFill>
              <a:srgbClr val="7160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5" name="グループ化 24">
            <a:extLst>
              <a:ext uri="{FF2B5EF4-FFF2-40B4-BE49-F238E27FC236}">
                <a16:creationId xmlns:a16="http://schemas.microsoft.com/office/drawing/2014/main" id="{AD0E17C9-37A8-432C-A315-6EED4D748F67}"/>
              </a:ext>
            </a:extLst>
          </p:cNvPr>
          <p:cNvGrpSpPr/>
          <p:nvPr/>
        </p:nvGrpSpPr>
        <p:grpSpPr>
          <a:xfrm>
            <a:off x="1215282" y="1718805"/>
            <a:ext cx="1863757" cy="1016626"/>
            <a:chOff x="1105082" y="1675312"/>
            <a:chExt cx="1863757" cy="1016626"/>
          </a:xfrm>
        </p:grpSpPr>
        <p:sp>
          <p:nvSpPr>
            <p:cNvPr id="24" name="正方形/長方形 23">
              <a:extLst>
                <a:ext uri="{FF2B5EF4-FFF2-40B4-BE49-F238E27FC236}">
                  <a16:creationId xmlns:a16="http://schemas.microsoft.com/office/drawing/2014/main" id="{80AFA549-1F3E-4C1B-B1EA-5B8D3F557B76}"/>
                </a:ext>
              </a:extLst>
            </p:cNvPr>
            <p:cNvSpPr/>
            <p:nvPr/>
          </p:nvSpPr>
          <p:spPr>
            <a:xfrm>
              <a:off x="1107700" y="2608949"/>
              <a:ext cx="1861139" cy="829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5" name="グループ化 54">
              <a:extLst>
                <a:ext uri="{FF2B5EF4-FFF2-40B4-BE49-F238E27FC236}">
                  <a16:creationId xmlns:a16="http://schemas.microsoft.com/office/drawing/2014/main" id="{9CDAE996-3BCB-694D-8C4B-6EB6B935923A}"/>
                </a:ext>
              </a:extLst>
            </p:cNvPr>
            <p:cNvGrpSpPr/>
            <p:nvPr/>
          </p:nvGrpSpPr>
          <p:grpSpPr>
            <a:xfrm>
              <a:off x="1105082" y="1675312"/>
              <a:ext cx="1863757" cy="951312"/>
              <a:chOff x="786346" y="2206745"/>
              <a:chExt cx="1943268" cy="991896"/>
            </a:xfrm>
          </p:grpSpPr>
          <p:pic>
            <p:nvPicPr>
              <p:cNvPr id="56" name="図 55">
                <a:extLst>
                  <a:ext uri="{FF2B5EF4-FFF2-40B4-BE49-F238E27FC236}">
                    <a16:creationId xmlns:a16="http://schemas.microsoft.com/office/drawing/2014/main" id="{261A23AF-E654-F143-B335-10B101F30876}"/>
                  </a:ext>
                </a:extLst>
              </p:cNvPr>
              <p:cNvPicPr>
                <a:picLocks noChangeAspect="1"/>
              </p:cNvPicPr>
              <p:nvPr/>
            </p:nvPicPr>
            <p:blipFill>
              <a:blip r:embed="rId5"/>
              <a:stretch>
                <a:fillRect/>
              </a:stretch>
            </p:blipFill>
            <p:spPr>
              <a:xfrm>
                <a:off x="786346" y="2207955"/>
                <a:ext cx="1943268" cy="990686"/>
              </a:xfrm>
              <a:prstGeom prst="rect">
                <a:avLst/>
              </a:prstGeom>
            </p:spPr>
          </p:pic>
          <p:sp>
            <p:nvSpPr>
              <p:cNvPr id="57" name="正方形/長方形 56">
                <a:extLst>
                  <a:ext uri="{FF2B5EF4-FFF2-40B4-BE49-F238E27FC236}">
                    <a16:creationId xmlns:a16="http://schemas.microsoft.com/office/drawing/2014/main" id="{54C05CEA-D19E-2F41-B017-5F05588966D2}"/>
                  </a:ext>
                </a:extLst>
              </p:cNvPr>
              <p:cNvSpPr/>
              <p:nvPr/>
            </p:nvSpPr>
            <p:spPr>
              <a:xfrm>
                <a:off x="789076" y="2206745"/>
                <a:ext cx="362979" cy="3652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49" name="グループ化 48">
            <a:extLst>
              <a:ext uri="{FF2B5EF4-FFF2-40B4-BE49-F238E27FC236}">
                <a16:creationId xmlns:a16="http://schemas.microsoft.com/office/drawing/2014/main" id="{5BD76D38-E015-BC48-AEC3-05492E2D926E}"/>
              </a:ext>
            </a:extLst>
          </p:cNvPr>
          <p:cNvGrpSpPr/>
          <p:nvPr/>
        </p:nvGrpSpPr>
        <p:grpSpPr>
          <a:xfrm>
            <a:off x="455762" y="1639896"/>
            <a:ext cx="260968" cy="253916"/>
            <a:chOff x="346395" y="1040447"/>
            <a:chExt cx="253400" cy="262900"/>
          </a:xfrm>
        </p:grpSpPr>
        <p:sp>
          <p:nvSpPr>
            <p:cNvPr id="50" name="正方形/長方形 49">
              <a:extLst>
                <a:ext uri="{FF2B5EF4-FFF2-40B4-BE49-F238E27FC236}">
                  <a16:creationId xmlns:a16="http://schemas.microsoft.com/office/drawing/2014/main" id="{D09A38C1-7FD8-DC43-B0C2-A0B1D9D985D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1" name="テキスト ボックス 50">
              <a:extLst>
                <a:ext uri="{FF2B5EF4-FFF2-40B4-BE49-F238E27FC236}">
                  <a16:creationId xmlns:a16="http://schemas.microsoft.com/office/drawing/2014/main" id="{4F5A89E9-DD5D-1444-9947-A58E8CEB9829}"/>
                </a:ext>
              </a:extLst>
            </p:cNvPr>
            <p:cNvSpPr txBox="1"/>
            <p:nvPr/>
          </p:nvSpPr>
          <p:spPr>
            <a:xfrm>
              <a:off x="346395" y="1040447"/>
              <a:ext cx="253400" cy="262900"/>
            </a:xfrm>
            <a:prstGeom prst="rect">
              <a:avLst/>
            </a:prstGeom>
            <a:noFill/>
          </p:spPr>
          <p:txBody>
            <a:bodyPr wrap="square" rtlCol="0">
              <a:spAutoFit/>
            </a:bodyPr>
            <a:lstStyle/>
            <a:p>
              <a:r>
                <a:rPr lang="en-US" altLang="ja-JP" sz="1050" i="1" dirty="0">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65" name="グループ化 64">
            <a:extLst>
              <a:ext uri="{FF2B5EF4-FFF2-40B4-BE49-F238E27FC236}">
                <a16:creationId xmlns:a16="http://schemas.microsoft.com/office/drawing/2014/main" id="{FF7614CA-255C-4EDD-B755-CDCF303CCB0F}"/>
              </a:ext>
            </a:extLst>
          </p:cNvPr>
          <p:cNvGrpSpPr/>
          <p:nvPr/>
        </p:nvGrpSpPr>
        <p:grpSpPr>
          <a:xfrm>
            <a:off x="3461271" y="4116555"/>
            <a:ext cx="260968" cy="253916"/>
            <a:chOff x="346395" y="1040447"/>
            <a:chExt cx="253400" cy="262900"/>
          </a:xfrm>
        </p:grpSpPr>
        <p:sp>
          <p:nvSpPr>
            <p:cNvPr id="66" name="正方形/長方形 65">
              <a:extLst>
                <a:ext uri="{FF2B5EF4-FFF2-40B4-BE49-F238E27FC236}">
                  <a16:creationId xmlns:a16="http://schemas.microsoft.com/office/drawing/2014/main" id="{D8CC5F59-D432-4634-A4E1-7DEC9710AF1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7" name="テキスト ボックス 66">
              <a:extLst>
                <a:ext uri="{FF2B5EF4-FFF2-40B4-BE49-F238E27FC236}">
                  <a16:creationId xmlns:a16="http://schemas.microsoft.com/office/drawing/2014/main" id="{BD0CD9C9-716C-414E-AD34-DC6163B6CD8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68" name="グループ化 67">
            <a:extLst>
              <a:ext uri="{FF2B5EF4-FFF2-40B4-BE49-F238E27FC236}">
                <a16:creationId xmlns:a16="http://schemas.microsoft.com/office/drawing/2014/main" id="{F8F39A88-A1CE-4F50-8E45-B376E8413BEF}"/>
              </a:ext>
            </a:extLst>
          </p:cNvPr>
          <p:cNvGrpSpPr/>
          <p:nvPr/>
        </p:nvGrpSpPr>
        <p:grpSpPr>
          <a:xfrm>
            <a:off x="455762" y="4116965"/>
            <a:ext cx="260968" cy="253916"/>
            <a:chOff x="346395" y="1040447"/>
            <a:chExt cx="253400" cy="262900"/>
          </a:xfrm>
        </p:grpSpPr>
        <p:sp>
          <p:nvSpPr>
            <p:cNvPr id="69" name="正方形/長方形 68">
              <a:extLst>
                <a:ext uri="{FF2B5EF4-FFF2-40B4-BE49-F238E27FC236}">
                  <a16:creationId xmlns:a16="http://schemas.microsoft.com/office/drawing/2014/main" id="{C74EA7A9-076F-46B3-A4ED-0CA7FB72FE6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70" name="テキスト ボックス 69">
              <a:extLst>
                <a:ext uri="{FF2B5EF4-FFF2-40B4-BE49-F238E27FC236}">
                  <a16:creationId xmlns:a16="http://schemas.microsoft.com/office/drawing/2014/main" id="{718F0AC4-A012-4C27-BD3F-DA03D7BA6D6A}"/>
                </a:ext>
              </a:extLst>
            </p:cNvPr>
            <p:cNvSpPr txBox="1"/>
            <p:nvPr/>
          </p:nvSpPr>
          <p:spPr>
            <a:xfrm>
              <a:off x="346395" y="1040447"/>
              <a:ext cx="253400" cy="262900"/>
            </a:xfrm>
            <a:prstGeom prst="rect">
              <a:avLst/>
            </a:prstGeom>
            <a:noFill/>
          </p:spPr>
          <p:txBody>
            <a:bodyPr wrap="square" rtlCol="0">
              <a:spAutoFit/>
            </a:bodyPr>
            <a:lstStyle/>
            <a:p>
              <a:r>
                <a:rPr lang="en-US" altLang="ja-JP" sz="1050" i="1" dirty="0">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92" name="円弧 91">
            <a:extLst>
              <a:ext uri="{FF2B5EF4-FFF2-40B4-BE49-F238E27FC236}">
                <a16:creationId xmlns:a16="http://schemas.microsoft.com/office/drawing/2014/main" id="{F112AB09-F43F-4EA9-A517-569FE571F74E}"/>
              </a:ext>
            </a:extLst>
          </p:cNvPr>
          <p:cNvSpPr/>
          <p:nvPr/>
        </p:nvSpPr>
        <p:spPr>
          <a:xfrm rot="12057787" flipH="1">
            <a:off x="1509649" y="4017880"/>
            <a:ext cx="1197076" cy="1105537"/>
          </a:xfrm>
          <a:prstGeom prst="arc">
            <a:avLst>
              <a:gd name="adj1" fmla="val 17055547"/>
              <a:gd name="adj2" fmla="val 20686279"/>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93" name="楕円 92">
            <a:extLst>
              <a:ext uri="{FF2B5EF4-FFF2-40B4-BE49-F238E27FC236}">
                <a16:creationId xmlns:a16="http://schemas.microsoft.com/office/drawing/2014/main" id="{3F27FF0C-D936-4F78-A4E1-041F759819AA}"/>
              </a:ext>
            </a:extLst>
          </p:cNvPr>
          <p:cNvSpPr/>
          <p:nvPr/>
        </p:nvSpPr>
        <p:spPr>
          <a:xfrm>
            <a:off x="1700056" y="4890964"/>
            <a:ext cx="345688" cy="34568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2D6ED893-C8C5-5A46-8A5A-4AC5623D6A17}"/>
              </a:ext>
            </a:extLst>
          </p:cNvPr>
          <p:cNvSpPr/>
          <p:nvPr/>
        </p:nvSpPr>
        <p:spPr>
          <a:xfrm>
            <a:off x="6504632" y="1639486"/>
            <a:ext cx="3185342" cy="4055406"/>
          </a:xfrm>
          <a:prstGeom prst="rect">
            <a:avLst/>
          </a:prstGeom>
        </p:spPr>
        <p:txBody>
          <a:bodyPr wrap="square">
            <a:spAutoFit/>
          </a:bodyPr>
          <a:lstStyle/>
          <a:p>
            <a:pPr>
              <a:lnSpc>
                <a:spcPts val="2400"/>
              </a:lnSpc>
            </a:pPr>
            <a:r>
              <a:rPr lang="en-US" altLang="ja-JP" i="1" dirty="0">
                <a:solidFill>
                  <a:schemeClr val="tx1">
                    <a:lumMod val="65000"/>
                    <a:lumOff val="35000"/>
                  </a:schemeClr>
                </a:solidFill>
              </a:rPr>
              <a:t>0. </a:t>
            </a:r>
            <a:r>
              <a:rPr lang="ja-JP" altLang="en-US" i="1" u="sng">
                <a:solidFill>
                  <a:schemeClr val="tx1">
                    <a:lumMod val="65000"/>
                    <a:lumOff val="35000"/>
                  </a:schemeClr>
                </a:solidFill>
              </a:rPr>
              <a:t>グループまたはコンポー</a:t>
            </a:r>
            <a:endParaRPr lang="en-US" altLang="ja-JP" i="1" u="sng" dirty="0">
              <a:solidFill>
                <a:schemeClr val="tx1">
                  <a:lumMod val="65000"/>
                  <a:lumOff val="35000"/>
                </a:schemeClr>
              </a:solidFill>
            </a:endParaRPr>
          </a:p>
          <a:p>
            <a:pPr>
              <a:lnSpc>
                <a:spcPts val="2400"/>
              </a:lnSpc>
            </a:pPr>
            <a:r>
              <a:rPr lang="ja-JP" altLang="en-US" i="1">
                <a:solidFill>
                  <a:schemeClr val="tx1">
                    <a:lumMod val="65000"/>
                    <a:lumOff val="35000"/>
                  </a:schemeClr>
                </a:solidFill>
              </a:rPr>
              <a:t>　</a:t>
            </a:r>
            <a:r>
              <a:rPr lang="ja-JP" altLang="en-US" i="1" u="sng">
                <a:solidFill>
                  <a:schemeClr val="tx1">
                    <a:lumMod val="65000"/>
                    <a:lumOff val="35000"/>
                  </a:schemeClr>
                </a:solidFill>
              </a:rPr>
              <a:t>ネント</a:t>
            </a:r>
            <a:r>
              <a:rPr lang="ja-JP" altLang="en-US" i="1">
                <a:solidFill>
                  <a:schemeClr val="tx1">
                    <a:lumMod val="65000"/>
                    <a:lumOff val="35000"/>
                  </a:schemeClr>
                </a:solidFill>
              </a:rPr>
              <a:t>を選択し、</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a:t>
            </a:r>
            <a:r>
              <a:rPr lang="ja-JP" altLang="en-US" i="1">
                <a:solidFill>
                  <a:srgbClr val="FF0000"/>
                </a:solidFill>
              </a:rPr>
              <a:t>移動</a:t>
            </a:r>
            <a:r>
              <a:rPr lang="ja-JP" altLang="en-US" i="1">
                <a:solidFill>
                  <a:schemeClr val="tx1">
                    <a:lumMod val="65000"/>
                    <a:lumOff val="35000"/>
                  </a:schemeClr>
                </a:solidFill>
              </a:rPr>
              <a:t>ツールを選択</a:t>
            </a:r>
          </a:p>
          <a:p>
            <a:pPr>
              <a:lnSpc>
                <a:spcPts val="2400"/>
              </a:lnSpc>
            </a:pPr>
            <a:endParaRPr lang="en-US" altLang="ja-JP" i="1" dirty="0">
              <a:solidFill>
                <a:schemeClr val="tx1">
                  <a:lumMod val="65000"/>
                  <a:lumOff val="35000"/>
                </a:schemeClr>
              </a:solidFill>
            </a:endParaRPr>
          </a:p>
          <a:p>
            <a:pPr>
              <a:lnSpc>
                <a:spcPts val="2400"/>
              </a:lnSpc>
            </a:pPr>
            <a:r>
              <a:rPr lang="en-US" altLang="ja-JP" i="1" dirty="0">
                <a:solidFill>
                  <a:schemeClr val="tx1">
                    <a:lumMod val="65000"/>
                    <a:lumOff val="35000"/>
                  </a:schemeClr>
                </a:solidFill>
              </a:rPr>
              <a:t>1. </a:t>
            </a:r>
            <a:r>
              <a:rPr lang="ja-JP" altLang="en-US" i="1">
                <a:solidFill>
                  <a:schemeClr val="tx1">
                    <a:lumMod val="65000"/>
                    <a:lumOff val="35000"/>
                  </a:schemeClr>
                </a:solidFill>
              </a:rPr>
              <a:t>形状の中央にカーソルを　</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移動</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→赤いマークが</a:t>
            </a:r>
            <a:r>
              <a:rPr lang="en-US" altLang="ja-JP" i="1" dirty="0">
                <a:solidFill>
                  <a:schemeClr val="tx1">
                    <a:lumMod val="65000"/>
                    <a:lumOff val="35000"/>
                  </a:schemeClr>
                </a:solidFill>
              </a:rPr>
              <a:t>4</a:t>
            </a:r>
            <a:r>
              <a:rPr lang="ja-JP" altLang="en-US" i="1">
                <a:solidFill>
                  <a:schemeClr val="tx1">
                    <a:lumMod val="65000"/>
                    <a:lumOff val="35000"/>
                  </a:schemeClr>
                </a:solidFill>
              </a:rPr>
              <a:t>つ表示</a:t>
            </a:r>
            <a:endParaRPr lang="en-US" altLang="ja-JP" i="1" dirty="0">
              <a:solidFill>
                <a:schemeClr val="tx1">
                  <a:lumMod val="65000"/>
                  <a:lumOff val="35000"/>
                </a:schemeClr>
              </a:solidFill>
            </a:endParaRPr>
          </a:p>
          <a:p>
            <a:pPr>
              <a:lnSpc>
                <a:spcPts val="2400"/>
              </a:lnSpc>
            </a:pPr>
            <a:endParaRPr lang="en-US" altLang="ja-JP" i="1" dirty="0">
              <a:solidFill>
                <a:schemeClr val="tx1">
                  <a:lumMod val="65000"/>
                  <a:lumOff val="35000"/>
                </a:schemeClr>
              </a:solidFill>
            </a:endParaRPr>
          </a:p>
          <a:p>
            <a:pPr>
              <a:lnSpc>
                <a:spcPts val="2400"/>
              </a:lnSpc>
            </a:pPr>
            <a:r>
              <a:rPr lang="en-US" altLang="ja-JP" i="1" dirty="0">
                <a:solidFill>
                  <a:schemeClr val="tx1">
                    <a:lumMod val="65000"/>
                    <a:lumOff val="35000"/>
                  </a:schemeClr>
                </a:solidFill>
              </a:rPr>
              <a:t>2. 4</a:t>
            </a:r>
            <a:r>
              <a:rPr lang="ja-JP" altLang="en-US" i="1">
                <a:solidFill>
                  <a:schemeClr val="tx1">
                    <a:lumMod val="65000"/>
                    <a:lumOff val="35000"/>
                  </a:schemeClr>
                </a:solidFill>
              </a:rPr>
              <a:t>つのマークのどれか</a:t>
            </a:r>
            <a:r>
              <a:rPr lang="en-US" altLang="ja-JP" i="1" dirty="0">
                <a:solidFill>
                  <a:schemeClr val="tx1">
                    <a:lumMod val="65000"/>
                    <a:lumOff val="35000"/>
                  </a:schemeClr>
                </a:solidFill>
              </a:rPr>
              <a:t>1</a:t>
            </a:r>
            <a:r>
              <a:rPr lang="ja-JP" altLang="en-US" i="1">
                <a:solidFill>
                  <a:schemeClr val="tx1">
                    <a:lumMod val="65000"/>
                    <a:lumOff val="35000"/>
                  </a:schemeClr>
                </a:solidFill>
              </a:rPr>
              <a:t>つ　</a:t>
            </a:r>
            <a:endParaRPr lang="en-US" altLang="ja-JP" i="1" dirty="0">
              <a:solidFill>
                <a:schemeClr val="tx1">
                  <a:lumMod val="65000"/>
                  <a:lumOff val="35000"/>
                </a:schemeClr>
              </a:solidFill>
            </a:endParaRPr>
          </a:p>
          <a:p>
            <a:pPr>
              <a:lnSpc>
                <a:spcPts val="2400"/>
              </a:lnSpc>
            </a:pPr>
            <a:r>
              <a:rPr lang="ja-JP" altLang="en-US" i="1">
                <a:solidFill>
                  <a:schemeClr val="tx1">
                    <a:lumMod val="65000"/>
                    <a:lumOff val="35000"/>
                  </a:schemeClr>
                </a:solidFill>
              </a:rPr>
              <a:t>　をつまんでマウスを移動</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a:t>
            </a:r>
            <a:endParaRPr lang="en-US" altLang="ja-JP" i="1" dirty="0">
              <a:solidFill>
                <a:schemeClr val="tx1">
                  <a:lumMod val="65000"/>
                  <a:lumOff val="35000"/>
                </a:schemeClr>
              </a:solidFill>
            </a:endParaRPr>
          </a:p>
          <a:p>
            <a:pPr>
              <a:lnSpc>
                <a:spcPts val="2400"/>
              </a:lnSpc>
            </a:pPr>
            <a:r>
              <a:rPr lang="en-US" altLang="ja-JP" i="1" dirty="0">
                <a:solidFill>
                  <a:schemeClr val="tx1">
                    <a:lumMod val="65000"/>
                    <a:lumOff val="35000"/>
                  </a:schemeClr>
                </a:solidFill>
              </a:rPr>
              <a:t>3.</a:t>
            </a:r>
            <a:r>
              <a:rPr lang="ja-JP" altLang="en-US" i="1">
                <a:solidFill>
                  <a:schemeClr val="tx1">
                    <a:lumMod val="65000"/>
                    <a:lumOff val="35000"/>
                  </a:schemeClr>
                </a:solidFill>
              </a:rPr>
              <a:t> 図形が回転する</a:t>
            </a:r>
          </a:p>
          <a:p>
            <a:pPr>
              <a:lnSpc>
                <a:spcPts val="2400"/>
              </a:lnSpc>
            </a:pPr>
            <a:r>
              <a:rPr lang="ja-JP" altLang="en-US" i="1">
                <a:solidFill>
                  <a:schemeClr val="tx1">
                    <a:lumMod val="65000"/>
                    <a:lumOff val="35000"/>
                  </a:schemeClr>
                </a:solidFill>
              </a:rPr>
              <a:t>　</a:t>
            </a:r>
          </a:p>
        </p:txBody>
      </p:sp>
    </p:spTree>
    <p:extLst>
      <p:ext uri="{BB962C8B-B14F-4D97-AF65-F5344CB8AC3E}">
        <p14:creationId xmlns:p14="http://schemas.microsoft.com/office/powerpoint/2010/main" val="8233158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グループ化 23">
            <a:extLst>
              <a:ext uri="{FF2B5EF4-FFF2-40B4-BE49-F238E27FC236}">
                <a16:creationId xmlns:a16="http://schemas.microsoft.com/office/drawing/2014/main" id="{E3119B50-4229-4D63-B3BB-1E8663344636}"/>
              </a:ext>
            </a:extLst>
          </p:cNvPr>
          <p:cNvGrpSpPr/>
          <p:nvPr/>
        </p:nvGrpSpPr>
        <p:grpSpPr>
          <a:xfrm rot="21437534">
            <a:off x="6365359" y="4838791"/>
            <a:ext cx="3150183" cy="1881792"/>
            <a:chOff x="6303380" y="4715859"/>
            <a:chExt cx="3150183" cy="1881792"/>
          </a:xfrm>
        </p:grpSpPr>
        <p:pic>
          <p:nvPicPr>
            <p:cNvPr id="23" name="図 22" descr="テーブル, 古い が含まれている画像&#10;&#10;自動的に生成された説明">
              <a:extLst>
                <a:ext uri="{FF2B5EF4-FFF2-40B4-BE49-F238E27FC236}">
                  <a16:creationId xmlns:a16="http://schemas.microsoft.com/office/drawing/2014/main" id="{71FA0592-5302-4CDD-AD9E-10B2C50D763B}"/>
                </a:ext>
              </a:extLst>
            </p:cNvPr>
            <p:cNvPicPr>
              <a:picLocks noChangeAspect="1"/>
            </p:cNvPicPr>
            <p:nvPr/>
          </p:nvPicPr>
          <p:blipFill rotWithShape="1">
            <a:blip r:embed="rId2">
              <a:extLst>
                <a:ext uri="{28A0092B-C50C-407E-A947-70E740481C1C}">
                  <a14:useLocalDpi xmlns:a14="http://schemas.microsoft.com/office/drawing/2010/main" val="0"/>
                </a:ext>
              </a:extLst>
            </a:blip>
            <a:srcRect t="15092" r="10864" b="8330"/>
            <a:stretch/>
          </p:blipFill>
          <p:spPr>
            <a:xfrm>
              <a:off x="6303380" y="4715859"/>
              <a:ext cx="3150183" cy="1881792"/>
            </a:xfrm>
            <a:prstGeom prst="rect">
              <a:avLst/>
            </a:prstGeom>
          </p:spPr>
        </p:pic>
        <p:sp>
          <p:nvSpPr>
            <p:cNvPr id="33" name="円弧 32">
              <a:extLst>
                <a:ext uri="{FF2B5EF4-FFF2-40B4-BE49-F238E27FC236}">
                  <a16:creationId xmlns:a16="http://schemas.microsoft.com/office/drawing/2014/main" id="{E49BF240-FC97-45C2-BF7F-4FB24C2AC130}"/>
                </a:ext>
              </a:extLst>
            </p:cNvPr>
            <p:cNvSpPr/>
            <p:nvPr/>
          </p:nvSpPr>
          <p:spPr>
            <a:xfrm rot="18142026">
              <a:off x="7020729" y="5057686"/>
              <a:ext cx="1323042" cy="1320791"/>
            </a:xfrm>
            <a:prstGeom prst="arc">
              <a:avLst>
                <a:gd name="adj1" fmla="val 17055547"/>
                <a:gd name="adj2" fmla="val 20686279"/>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grpSp>
      <p:pic>
        <p:nvPicPr>
          <p:cNvPr id="17" name="図 16" descr="ホワイト, テーブル, 部屋 が含まれている画像&#10;&#10;自動的に生成された説明">
            <a:extLst>
              <a:ext uri="{FF2B5EF4-FFF2-40B4-BE49-F238E27FC236}">
                <a16:creationId xmlns:a16="http://schemas.microsoft.com/office/drawing/2014/main" id="{D73518A6-6444-4BF4-9B1B-60BF0AB2A5A6}"/>
              </a:ext>
            </a:extLst>
          </p:cNvPr>
          <p:cNvPicPr>
            <a:picLocks noChangeAspect="1"/>
          </p:cNvPicPr>
          <p:nvPr/>
        </p:nvPicPr>
        <p:blipFill rotWithShape="1">
          <a:blip r:embed="rId3">
            <a:extLst>
              <a:ext uri="{28A0092B-C50C-407E-A947-70E740481C1C}">
                <a14:useLocalDpi xmlns:a14="http://schemas.microsoft.com/office/drawing/2010/main" val="0"/>
              </a:ext>
            </a:extLst>
          </a:blip>
          <a:srcRect l="6672" r="12948" b="16776"/>
          <a:stretch/>
        </p:blipFill>
        <p:spPr>
          <a:xfrm>
            <a:off x="463909" y="2073419"/>
            <a:ext cx="2405793" cy="1688533"/>
          </a:xfrm>
          <a:prstGeom prst="rect">
            <a:avLst/>
          </a:prstGeom>
        </p:spPr>
      </p:pic>
      <p:sp>
        <p:nvSpPr>
          <p:cNvPr id="3" name="スライド番号プレースホルダー 2">
            <a:extLst>
              <a:ext uri="{FF2B5EF4-FFF2-40B4-BE49-F238E27FC236}">
                <a16:creationId xmlns:a16="http://schemas.microsoft.com/office/drawing/2014/main" id="{5C510DCC-624E-4C5E-9BA2-5FDAFC2DDF41}"/>
              </a:ext>
            </a:extLst>
          </p:cNvPr>
          <p:cNvSpPr>
            <a:spLocks noGrp="1"/>
          </p:cNvSpPr>
          <p:nvPr>
            <p:ph type="sldNum" sz="quarter" idx="4"/>
          </p:nvPr>
        </p:nvSpPr>
        <p:spPr/>
        <p:txBody>
          <a:bodyPr/>
          <a:lstStyle/>
          <a:p>
            <a:fld id="{FF201CBC-0A1A-4EBD-A1D5-774CF332F279}" type="slidenum">
              <a:rPr kumimoji="1" lang="ja-JP" altLang="en-US" smtClean="0"/>
              <a:pPr/>
              <a:t>14</a:t>
            </a:fld>
            <a:endParaRPr kumimoji="1" lang="ja-JP" altLang="en-US"/>
          </a:p>
        </p:txBody>
      </p:sp>
      <p:sp>
        <p:nvSpPr>
          <p:cNvPr id="4" name="字幕 3">
            <a:extLst>
              <a:ext uri="{FF2B5EF4-FFF2-40B4-BE49-F238E27FC236}">
                <a16:creationId xmlns:a16="http://schemas.microsoft.com/office/drawing/2014/main" id="{0186ACEC-D60F-4EEB-91C5-5625109678C5}"/>
              </a:ext>
            </a:extLst>
          </p:cNvPr>
          <p:cNvSpPr>
            <a:spLocks noGrp="1"/>
          </p:cNvSpPr>
          <p:nvPr>
            <p:ph type="subTitle" idx="10"/>
          </p:nvPr>
        </p:nvSpPr>
        <p:spPr/>
        <p:txBody>
          <a:bodyPr/>
          <a:lstStyle/>
          <a:p>
            <a:r>
              <a:rPr lang="ja-JP" altLang="en-US"/>
              <a:t>⑦回転　：</a:t>
            </a:r>
            <a:r>
              <a:rPr lang="en-US" altLang="ja-JP"/>
              <a:t>2</a:t>
            </a:r>
            <a:endParaRPr kumimoji="1" lang="ja-JP" altLang="en-US"/>
          </a:p>
        </p:txBody>
      </p:sp>
      <p:sp>
        <p:nvSpPr>
          <p:cNvPr id="5" name="タイトル 4">
            <a:extLst>
              <a:ext uri="{FF2B5EF4-FFF2-40B4-BE49-F238E27FC236}">
                <a16:creationId xmlns:a16="http://schemas.microsoft.com/office/drawing/2014/main" id="{FBE2FE4F-83C8-400A-BA3F-1726E3257E75}"/>
              </a:ext>
            </a:extLst>
          </p:cNvPr>
          <p:cNvSpPr>
            <a:spLocks noGrp="1"/>
          </p:cNvSpPr>
          <p:nvPr>
            <p:ph type="title"/>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C1DE0795-CAEB-4C96-8EBC-8EF0D8DD0010}"/>
              </a:ext>
            </a:extLst>
          </p:cNvPr>
          <p:cNvSpPr txBox="1"/>
          <p:nvPr/>
        </p:nvSpPr>
        <p:spPr>
          <a:xfrm>
            <a:off x="441570" y="1052513"/>
            <a:ext cx="5771788" cy="461665"/>
          </a:xfrm>
          <a:prstGeom prst="rect">
            <a:avLst/>
          </a:prstGeom>
          <a:noFill/>
        </p:spPr>
        <p:txBody>
          <a:bodyPr wrap="square" rtlCol="0">
            <a:spAutoFit/>
          </a:bodyPr>
          <a:lstStyle/>
          <a:p>
            <a:r>
              <a:rPr lang="en-US" altLang="ja-JP" sz="2400" i="1" dirty="0">
                <a:solidFill>
                  <a:schemeClr val="tx1">
                    <a:lumMod val="65000"/>
                    <a:lumOff val="35000"/>
                  </a:schemeClr>
                </a:solidFill>
              </a:rPr>
              <a:t>(2)</a:t>
            </a:r>
            <a:r>
              <a:rPr lang="ja-JP" altLang="en-US" sz="2400" i="1">
                <a:solidFill>
                  <a:schemeClr val="tx1">
                    <a:lumMod val="65000"/>
                    <a:lumOff val="35000"/>
                  </a:schemeClr>
                </a:solidFill>
              </a:rPr>
              <a:t> 基準点を中心に回転（回転ツール）</a:t>
            </a:r>
          </a:p>
        </p:txBody>
      </p:sp>
      <p:sp>
        <p:nvSpPr>
          <p:cNvPr id="13" name="正方形/長方形 12">
            <a:extLst>
              <a:ext uri="{FF2B5EF4-FFF2-40B4-BE49-F238E27FC236}">
                <a16:creationId xmlns:a16="http://schemas.microsoft.com/office/drawing/2014/main" id="{0C4F417A-8F7B-4164-952E-8DE92DA24DC5}"/>
              </a:ext>
            </a:extLst>
          </p:cNvPr>
          <p:cNvSpPr/>
          <p:nvPr/>
        </p:nvSpPr>
        <p:spPr>
          <a:xfrm>
            <a:off x="2196663" y="5026215"/>
            <a:ext cx="4016696" cy="1243930"/>
          </a:xfrm>
          <a:prstGeom prst="rect">
            <a:avLst/>
          </a:prstGeom>
        </p:spPr>
        <p:txBody>
          <a:bodyPr wrap="square">
            <a:spAutoFit/>
          </a:bodyPr>
          <a:lstStyle/>
          <a:p>
            <a:pPr>
              <a:lnSpc>
                <a:spcPts val="2500"/>
              </a:lnSpc>
            </a:pPr>
            <a:r>
              <a:rPr lang="ja-JP" altLang="en-US" sz="2000" i="1">
                <a:solidFill>
                  <a:schemeClr val="tx1">
                    <a:lumMod val="65000"/>
                    <a:lumOff val="35000"/>
                  </a:schemeClr>
                </a:solidFill>
              </a:rPr>
              <a:t>回転コピー</a:t>
            </a:r>
            <a:endParaRPr lang="en-US" altLang="ja-JP" sz="2000" i="1">
              <a:solidFill>
                <a:schemeClr val="tx1">
                  <a:lumMod val="65000"/>
                  <a:lumOff val="35000"/>
                </a:schemeClr>
              </a:solidFill>
            </a:endParaRPr>
          </a:p>
          <a:p>
            <a:r>
              <a:rPr lang="en-US" altLang="ja-JP" i="1">
                <a:solidFill>
                  <a:schemeClr val="tx1">
                    <a:lumMod val="65000"/>
                    <a:lumOff val="35000"/>
                  </a:schemeClr>
                </a:solidFill>
              </a:rPr>
              <a:t>Ctrl</a:t>
            </a:r>
            <a:r>
              <a:rPr lang="ja-JP" altLang="en-US" i="1">
                <a:solidFill>
                  <a:schemeClr val="tx1">
                    <a:lumMod val="65000"/>
                    <a:lumOff val="35000"/>
                  </a:schemeClr>
                </a:solidFill>
              </a:rPr>
              <a:t> </a:t>
            </a:r>
            <a:r>
              <a:rPr lang="en-US" altLang="ja-JP" i="1">
                <a:solidFill>
                  <a:schemeClr val="tx1">
                    <a:lumMod val="65000"/>
                    <a:lumOff val="35000"/>
                  </a:schemeClr>
                </a:solidFill>
              </a:rPr>
              <a:t>(Mac</a:t>
            </a:r>
            <a:r>
              <a:rPr lang="ja-JP" altLang="en-US" i="1">
                <a:solidFill>
                  <a:schemeClr val="tx1">
                    <a:lumMod val="65000"/>
                    <a:lumOff val="35000"/>
                  </a:schemeClr>
                </a:solidFill>
              </a:rPr>
              <a:t>：</a:t>
            </a:r>
            <a:r>
              <a:rPr lang="en-US" altLang="ja-JP" i="1">
                <a:solidFill>
                  <a:schemeClr val="tx1">
                    <a:lumMod val="65000"/>
                    <a:lumOff val="35000"/>
                  </a:schemeClr>
                </a:solidFill>
              </a:rPr>
              <a:t>option) </a:t>
            </a:r>
            <a:r>
              <a:rPr lang="ja-JP" altLang="en-US" i="1">
                <a:solidFill>
                  <a:schemeClr val="tx1">
                    <a:lumMod val="65000"/>
                    <a:lumOff val="35000"/>
                  </a:schemeClr>
                </a:solidFill>
              </a:rPr>
              <a:t>キーを押しながら形状の基準点をクリックし、</a:t>
            </a:r>
            <a:endParaRPr lang="en-US" altLang="ja-JP" i="1">
              <a:solidFill>
                <a:schemeClr val="tx1">
                  <a:lumMod val="65000"/>
                  <a:lumOff val="35000"/>
                </a:schemeClr>
              </a:solidFill>
            </a:endParaRPr>
          </a:p>
          <a:p>
            <a:r>
              <a:rPr lang="ja-JP" altLang="en-US" i="1">
                <a:solidFill>
                  <a:schemeClr val="tx1">
                    <a:lumMod val="65000"/>
                    <a:lumOff val="35000"/>
                  </a:schemeClr>
                </a:solidFill>
              </a:rPr>
              <a:t>回転するとコピーができる</a:t>
            </a:r>
          </a:p>
        </p:txBody>
      </p:sp>
      <p:sp>
        <p:nvSpPr>
          <p:cNvPr id="14" name="四角形: 角を丸くする 13">
            <a:extLst>
              <a:ext uri="{FF2B5EF4-FFF2-40B4-BE49-F238E27FC236}">
                <a16:creationId xmlns:a16="http://schemas.microsoft.com/office/drawing/2014/main" id="{694DDC25-D442-4088-BE9B-39A5CF59B0C1}"/>
              </a:ext>
            </a:extLst>
          </p:cNvPr>
          <p:cNvSpPr/>
          <p:nvPr/>
        </p:nvSpPr>
        <p:spPr>
          <a:xfrm>
            <a:off x="1902372" y="4813037"/>
            <a:ext cx="7551191" cy="1824563"/>
          </a:xfrm>
          <a:prstGeom prst="roundRect">
            <a:avLst>
              <a:gd name="adj" fmla="val 11437"/>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a:extLst>
              <a:ext uri="{FF2B5EF4-FFF2-40B4-BE49-F238E27FC236}">
                <a16:creationId xmlns:a16="http://schemas.microsoft.com/office/drawing/2014/main" id="{1913DED6-0328-4B24-8228-C3403AAD2608}"/>
              </a:ext>
            </a:extLst>
          </p:cNvPr>
          <p:cNvGrpSpPr/>
          <p:nvPr/>
        </p:nvGrpSpPr>
        <p:grpSpPr>
          <a:xfrm>
            <a:off x="6913670" y="1581665"/>
            <a:ext cx="2442172" cy="2165760"/>
            <a:chOff x="6678791" y="1659220"/>
            <a:chExt cx="1904190" cy="1688667"/>
          </a:xfrm>
        </p:grpSpPr>
        <p:pic>
          <p:nvPicPr>
            <p:cNvPr id="20" name="図 19" descr="地図, テーブル, 水, グループ が含まれている画像&#10;&#10;自動的に生成された説明">
              <a:extLst>
                <a:ext uri="{FF2B5EF4-FFF2-40B4-BE49-F238E27FC236}">
                  <a16:creationId xmlns:a16="http://schemas.microsoft.com/office/drawing/2014/main" id="{C0D844AE-D881-448F-9871-24D0BBFF66EC}"/>
                </a:ext>
              </a:extLst>
            </p:cNvPr>
            <p:cNvPicPr>
              <a:picLocks noChangeAspect="1"/>
            </p:cNvPicPr>
            <p:nvPr/>
          </p:nvPicPr>
          <p:blipFill rotWithShape="1">
            <a:blip r:embed="rId4">
              <a:extLst>
                <a:ext uri="{28A0092B-C50C-407E-A947-70E740481C1C}">
                  <a14:useLocalDpi xmlns:a14="http://schemas.microsoft.com/office/drawing/2010/main" val="0"/>
                </a:ext>
              </a:extLst>
            </a:blip>
            <a:srcRect l="22066" t="33757" r="34435" b="22278"/>
            <a:stretch/>
          </p:blipFill>
          <p:spPr>
            <a:xfrm>
              <a:off x="6678791" y="1659220"/>
              <a:ext cx="1904190" cy="1688667"/>
            </a:xfrm>
            <a:prstGeom prst="rect">
              <a:avLst/>
            </a:prstGeom>
          </p:spPr>
        </p:pic>
        <p:sp>
          <p:nvSpPr>
            <p:cNvPr id="39" name="円弧 38">
              <a:extLst>
                <a:ext uri="{FF2B5EF4-FFF2-40B4-BE49-F238E27FC236}">
                  <a16:creationId xmlns:a16="http://schemas.microsoft.com/office/drawing/2014/main" id="{2328AEC1-1BC7-4A1A-95E7-B6F8A95B56ED}"/>
                </a:ext>
              </a:extLst>
            </p:cNvPr>
            <p:cNvSpPr/>
            <p:nvPr/>
          </p:nvSpPr>
          <p:spPr>
            <a:xfrm rot="16989306">
              <a:off x="7311480" y="2464274"/>
              <a:ext cx="723829" cy="722598"/>
            </a:xfrm>
            <a:prstGeom prst="arc">
              <a:avLst>
                <a:gd name="adj1" fmla="val 17055547"/>
                <a:gd name="adj2" fmla="val 20093689"/>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05132E22-89F3-40E8-996F-DC982FF20DAA}"/>
                </a:ext>
              </a:extLst>
            </p:cNvPr>
            <p:cNvSpPr txBox="1"/>
            <p:nvPr/>
          </p:nvSpPr>
          <p:spPr>
            <a:xfrm>
              <a:off x="8104474" y="2030068"/>
              <a:ext cx="364202" cy="307777"/>
            </a:xfrm>
            <a:prstGeom prst="rect">
              <a:avLst/>
            </a:prstGeom>
            <a:noFill/>
          </p:spPr>
          <p:txBody>
            <a:bodyPr wrap="none" rtlCol="0">
              <a:spAutoFit/>
            </a:bodyPr>
            <a:lstStyle/>
            <a:p>
              <a:r>
                <a:rPr kumimoji="1" lang="ja-JP" altLang="en-US" sz="1400" i="1">
                  <a:solidFill>
                    <a:srgbClr val="FF0000"/>
                  </a:solidFill>
                </a:rPr>
                <a:t>③</a:t>
              </a:r>
            </a:p>
          </p:txBody>
        </p:sp>
      </p:grpSp>
      <p:sp>
        <p:nvSpPr>
          <p:cNvPr id="41" name="正方形/長方形 40">
            <a:extLst>
              <a:ext uri="{FF2B5EF4-FFF2-40B4-BE49-F238E27FC236}">
                <a16:creationId xmlns:a16="http://schemas.microsoft.com/office/drawing/2014/main" id="{1A26D083-614A-4A13-A503-9B7FFBE6867B}"/>
              </a:ext>
            </a:extLst>
          </p:cNvPr>
          <p:cNvSpPr/>
          <p:nvPr/>
        </p:nvSpPr>
        <p:spPr>
          <a:xfrm>
            <a:off x="3364353" y="3894189"/>
            <a:ext cx="5934307" cy="669863"/>
          </a:xfrm>
          <a:prstGeom prst="rect">
            <a:avLst/>
          </a:prstGeom>
        </p:spPr>
        <p:txBody>
          <a:bodyPr wrap="square">
            <a:spAutoFit/>
          </a:bodyPr>
          <a:lstStyle/>
          <a:p>
            <a:pPr>
              <a:lnSpc>
                <a:spcPts val="2400"/>
              </a:lnSpc>
            </a:pPr>
            <a:r>
              <a:rPr lang="en-US" altLang="ja-JP" i="1">
                <a:solidFill>
                  <a:schemeClr val="tx1">
                    <a:lumMod val="65000"/>
                    <a:lumOff val="35000"/>
                  </a:schemeClr>
                </a:solidFill>
              </a:rPr>
              <a:t>1. </a:t>
            </a:r>
            <a:r>
              <a:rPr lang="ja-JP" altLang="en-US" i="1">
                <a:solidFill>
                  <a:schemeClr val="tx1">
                    <a:lumMod val="65000"/>
                    <a:lumOff val="35000"/>
                  </a:schemeClr>
                </a:solidFill>
              </a:rPr>
              <a:t>①回転の中心点→ ②形状の基準点→ ③回転後の位置　</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の順にクリック</a:t>
            </a:r>
          </a:p>
        </p:txBody>
      </p:sp>
      <p:grpSp>
        <p:nvGrpSpPr>
          <p:cNvPr id="44" name="グループ化 43">
            <a:extLst>
              <a:ext uri="{FF2B5EF4-FFF2-40B4-BE49-F238E27FC236}">
                <a16:creationId xmlns:a16="http://schemas.microsoft.com/office/drawing/2014/main" id="{C2493F14-A59A-ED4D-B87A-090C5C064277}"/>
              </a:ext>
            </a:extLst>
          </p:cNvPr>
          <p:cNvGrpSpPr/>
          <p:nvPr/>
        </p:nvGrpSpPr>
        <p:grpSpPr>
          <a:xfrm>
            <a:off x="1139915" y="1710520"/>
            <a:ext cx="1769643" cy="975237"/>
            <a:chOff x="1354150" y="1574129"/>
            <a:chExt cx="1908302" cy="1051651"/>
          </a:xfrm>
        </p:grpSpPr>
        <p:pic>
          <p:nvPicPr>
            <p:cNvPr id="45" name="図 44">
              <a:extLst>
                <a:ext uri="{FF2B5EF4-FFF2-40B4-BE49-F238E27FC236}">
                  <a16:creationId xmlns:a16="http://schemas.microsoft.com/office/drawing/2014/main" id="{BC35CB63-3E86-9D4C-BB10-DBD050A9328C}"/>
                </a:ext>
              </a:extLst>
            </p:cNvPr>
            <p:cNvPicPr>
              <a:picLocks noChangeAspect="1"/>
            </p:cNvPicPr>
            <p:nvPr/>
          </p:nvPicPr>
          <p:blipFill>
            <a:blip r:embed="rId5"/>
            <a:stretch>
              <a:fillRect/>
            </a:stretch>
          </p:blipFill>
          <p:spPr>
            <a:xfrm>
              <a:off x="1364908" y="1574129"/>
              <a:ext cx="1897544" cy="1051651"/>
            </a:xfrm>
            <a:prstGeom prst="rect">
              <a:avLst/>
            </a:prstGeom>
          </p:spPr>
        </p:pic>
        <p:sp>
          <p:nvSpPr>
            <p:cNvPr id="46" name="正方形/長方形 45">
              <a:extLst>
                <a:ext uri="{FF2B5EF4-FFF2-40B4-BE49-F238E27FC236}">
                  <a16:creationId xmlns:a16="http://schemas.microsoft.com/office/drawing/2014/main" id="{1F7BE3B6-3A54-D84C-8A16-8790B17183FD}"/>
                </a:ext>
              </a:extLst>
            </p:cNvPr>
            <p:cNvSpPr/>
            <p:nvPr/>
          </p:nvSpPr>
          <p:spPr>
            <a:xfrm>
              <a:off x="1354150" y="1594266"/>
              <a:ext cx="362979" cy="3652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 name="グループ化 1">
            <a:extLst>
              <a:ext uri="{FF2B5EF4-FFF2-40B4-BE49-F238E27FC236}">
                <a16:creationId xmlns:a16="http://schemas.microsoft.com/office/drawing/2014/main" id="{3FD079A3-9F78-4D03-B961-1AE00CBE6F13}"/>
              </a:ext>
            </a:extLst>
          </p:cNvPr>
          <p:cNvGrpSpPr/>
          <p:nvPr/>
        </p:nvGrpSpPr>
        <p:grpSpPr>
          <a:xfrm>
            <a:off x="3441354" y="1959429"/>
            <a:ext cx="3052031" cy="1843069"/>
            <a:chOff x="2926952" y="1924032"/>
            <a:chExt cx="2379703" cy="1437061"/>
          </a:xfrm>
        </p:grpSpPr>
        <p:pic>
          <p:nvPicPr>
            <p:cNvPr id="19" name="図 18" descr="地図, テーブル, スキー が含まれている画像&#10;&#10;自動的に生成された説明">
              <a:extLst>
                <a:ext uri="{FF2B5EF4-FFF2-40B4-BE49-F238E27FC236}">
                  <a16:creationId xmlns:a16="http://schemas.microsoft.com/office/drawing/2014/main" id="{2E846D14-6BDB-4509-B170-D3D7986BB4B8}"/>
                </a:ext>
              </a:extLst>
            </p:cNvPr>
            <p:cNvPicPr>
              <a:picLocks noChangeAspect="1"/>
            </p:cNvPicPr>
            <p:nvPr/>
          </p:nvPicPr>
          <p:blipFill rotWithShape="1">
            <a:blip r:embed="rId6">
              <a:extLst>
                <a:ext uri="{28A0092B-C50C-407E-A947-70E740481C1C}">
                  <a14:useLocalDpi xmlns:a14="http://schemas.microsoft.com/office/drawing/2010/main" val="0"/>
                </a:ext>
              </a:extLst>
            </a:blip>
            <a:srcRect l="9479" t="39217" r="31524" b="20072"/>
            <a:stretch/>
          </p:blipFill>
          <p:spPr>
            <a:xfrm>
              <a:off x="2926952" y="1924032"/>
              <a:ext cx="2379703" cy="1437061"/>
            </a:xfrm>
            <a:prstGeom prst="rect">
              <a:avLst/>
            </a:prstGeom>
          </p:spPr>
        </p:pic>
        <p:sp>
          <p:nvSpPr>
            <p:cNvPr id="35" name="テキスト ボックス 34">
              <a:extLst>
                <a:ext uri="{FF2B5EF4-FFF2-40B4-BE49-F238E27FC236}">
                  <a16:creationId xmlns:a16="http://schemas.microsoft.com/office/drawing/2014/main" id="{511CDFB3-8F0B-4846-B5D4-A9C473828984}"/>
                </a:ext>
              </a:extLst>
            </p:cNvPr>
            <p:cNvSpPr txBox="1"/>
            <p:nvPr/>
          </p:nvSpPr>
          <p:spPr>
            <a:xfrm>
              <a:off x="4757185" y="2333429"/>
              <a:ext cx="390873" cy="307777"/>
            </a:xfrm>
            <a:prstGeom prst="rect">
              <a:avLst/>
            </a:prstGeom>
            <a:noFill/>
          </p:spPr>
          <p:txBody>
            <a:bodyPr wrap="square" rtlCol="0">
              <a:spAutoFit/>
            </a:bodyPr>
            <a:lstStyle/>
            <a:p>
              <a:r>
                <a:rPr kumimoji="1" lang="ja-JP" altLang="en-US" sz="1400" i="1">
                  <a:solidFill>
                    <a:srgbClr val="FF0000"/>
                  </a:solidFill>
                </a:rPr>
                <a:t>①</a:t>
              </a:r>
            </a:p>
          </p:txBody>
        </p:sp>
        <p:sp>
          <p:nvSpPr>
            <p:cNvPr id="36" name="テキスト ボックス 35">
              <a:extLst>
                <a:ext uri="{FF2B5EF4-FFF2-40B4-BE49-F238E27FC236}">
                  <a16:creationId xmlns:a16="http://schemas.microsoft.com/office/drawing/2014/main" id="{022EA3F5-A4A0-4C5C-8E32-47ADC10E8D29}"/>
                </a:ext>
              </a:extLst>
            </p:cNvPr>
            <p:cNvSpPr txBox="1"/>
            <p:nvPr/>
          </p:nvSpPr>
          <p:spPr>
            <a:xfrm>
              <a:off x="3859234" y="2720976"/>
              <a:ext cx="390873" cy="330316"/>
            </a:xfrm>
            <a:prstGeom prst="rect">
              <a:avLst/>
            </a:prstGeom>
            <a:noFill/>
          </p:spPr>
          <p:txBody>
            <a:bodyPr wrap="none" rtlCol="0">
              <a:spAutoFit/>
            </a:bodyPr>
            <a:lstStyle/>
            <a:p>
              <a:r>
                <a:rPr kumimoji="1" lang="ja-JP" altLang="en-US" sz="1400" i="1">
                  <a:solidFill>
                    <a:srgbClr val="FF0000"/>
                  </a:solidFill>
                </a:rPr>
                <a:t>②</a:t>
              </a:r>
            </a:p>
          </p:txBody>
        </p:sp>
        <p:cxnSp>
          <p:nvCxnSpPr>
            <p:cNvPr id="37" name="直線コネクタ 36">
              <a:extLst>
                <a:ext uri="{FF2B5EF4-FFF2-40B4-BE49-F238E27FC236}">
                  <a16:creationId xmlns:a16="http://schemas.microsoft.com/office/drawing/2014/main" id="{B8EC566C-5796-4D6D-9DD8-22912D71C12C}"/>
                </a:ext>
              </a:extLst>
            </p:cNvPr>
            <p:cNvCxnSpPr>
              <a:cxnSpLocks/>
            </p:cNvCxnSpPr>
            <p:nvPr/>
          </p:nvCxnSpPr>
          <p:spPr>
            <a:xfrm flipH="1">
              <a:off x="4734202" y="2581895"/>
              <a:ext cx="123137" cy="278164"/>
            </a:xfrm>
            <a:prstGeom prst="line">
              <a:avLst/>
            </a:prstGeom>
            <a:ln w="9525">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grpSp>
      <p:sp>
        <p:nvSpPr>
          <p:cNvPr id="28" name="矢印: 右 27">
            <a:extLst>
              <a:ext uri="{FF2B5EF4-FFF2-40B4-BE49-F238E27FC236}">
                <a16:creationId xmlns:a16="http://schemas.microsoft.com/office/drawing/2014/main" id="{65789893-C449-472E-AB76-3D75CF545515}"/>
              </a:ext>
            </a:extLst>
          </p:cNvPr>
          <p:cNvSpPr/>
          <p:nvPr/>
        </p:nvSpPr>
        <p:spPr>
          <a:xfrm>
            <a:off x="6538943" y="2520024"/>
            <a:ext cx="373008" cy="2785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8" name="グループ化 57">
            <a:extLst>
              <a:ext uri="{FF2B5EF4-FFF2-40B4-BE49-F238E27FC236}">
                <a16:creationId xmlns:a16="http://schemas.microsoft.com/office/drawing/2014/main" id="{BD2CBC8F-32DD-44AF-B74F-C5469C1A69CC}"/>
              </a:ext>
            </a:extLst>
          </p:cNvPr>
          <p:cNvGrpSpPr/>
          <p:nvPr/>
        </p:nvGrpSpPr>
        <p:grpSpPr>
          <a:xfrm>
            <a:off x="428546" y="1572202"/>
            <a:ext cx="260968" cy="253916"/>
            <a:chOff x="346395" y="1040447"/>
            <a:chExt cx="253400" cy="262900"/>
          </a:xfrm>
        </p:grpSpPr>
        <p:sp>
          <p:nvSpPr>
            <p:cNvPr id="59" name="正方形/長方形 58">
              <a:extLst>
                <a:ext uri="{FF2B5EF4-FFF2-40B4-BE49-F238E27FC236}">
                  <a16:creationId xmlns:a16="http://schemas.microsoft.com/office/drawing/2014/main" id="{812B8348-0DBB-4EFC-9469-93F256FA4DF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0" name="テキスト ボックス 59">
              <a:extLst>
                <a:ext uri="{FF2B5EF4-FFF2-40B4-BE49-F238E27FC236}">
                  <a16:creationId xmlns:a16="http://schemas.microsoft.com/office/drawing/2014/main" id="{69F9AE10-F155-4A35-99B7-0F4002E88DAA}"/>
                </a:ext>
              </a:extLst>
            </p:cNvPr>
            <p:cNvSpPr txBox="1"/>
            <p:nvPr/>
          </p:nvSpPr>
          <p:spPr>
            <a:xfrm>
              <a:off x="346395" y="1040447"/>
              <a:ext cx="253400" cy="262900"/>
            </a:xfrm>
            <a:prstGeom prst="rect">
              <a:avLst/>
            </a:prstGeom>
            <a:noFill/>
          </p:spPr>
          <p:txBody>
            <a:bodyPr wrap="square" rtlCol="0">
              <a:spAutoFit/>
            </a:bodyPr>
            <a:lstStyle/>
            <a:p>
              <a:r>
                <a:rPr lang="en-US" altLang="ja-JP" sz="1050" i="1" dirty="0">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61" name="グループ化 60">
            <a:extLst>
              <a:ext uri="{FF2B5EF4-FFF2-40B4-BE49-F238E27FC236}">
                <a16:creationId xmlns:a16="http://schemas.microsoft.com/office/drawing/2014/main" id="{02F4A78B-7516-4B7E-80A0-85CF6FA46106}"/>
              </a:ext>
            </a:extLst>
          </p:cNvPr>
          <p:cNvGrpSpPr/>
          <p:nvPr/>
        </p:nvGrpSpPr>
        <p:grpSpPr>
          <a:xfrm>
            <a:off x="3360466" y="1572202"/>
            <a:ext cx="260968" cy="253916"/>
            <a:chOff x="346395" y="1040447"/>
            <a:chExt cx="253400" cy="262900"/>
          </a:xfrm>
        </p:grpSpPr>
        <p:sp>
          <p:nvSpPr>
            <p:cNvPr id="62" name="正方形/長方形 61">
              <a:extLst>
                <a:ext uri="{FF2B5EF4-FFF2-40B4-BE49-F238E27FC236}">
                  <a16:creationId xmlns:a16="http://schemas.microsoft.com/office/drawing/2014/main" id="{C4FA58E8-FEA9-43C9-AFD5-8B7DBBBF91D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3" name="テキスト ボックス 62">
              <a:extLst>
                <a:ext uri="{FF2B5EF4-FFF2-40B4-BE49-F238E27FC236}">
                  <a16:creationId xmlns:a16="http://schemas.microsoft.com/office/drawing/2014/main" id="{35F78A6E-E610-4776-B413-3F1534525A5C}"/>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
        <p:nvSpPr>
          <p:cNvPr id="64" name="正方形/長方形 63">
            <a:extLst>
              <a:ext uri="{FF2B5EF4-FFF2-40B4-BE49-F238E27FC236}">
                <a16:creationId xmlns:a16="http://schemas.microsoft.com/office/drawing/2014/main" id="{02823336-A0EB-4FB4-AEB3-2188D5432A47}"/>
              </a:ext>
            </a:extLst>
          </p:cNvPr>
          <p:cNvSpPr/>
          <p:nvPr/>
        </p:nvSpPr>
        <p:spPr>
          <a:xfrm>
            <a:off x="452438" y="3895873"/>
            <a:ext cx="2674140" cy="669863"/>
          </a:xfrm>
          <a:prstGeom prst="rect">
            <a:avLst/>
          </a:prstGeom>
        </p:spPr>
        <p:txBody>
          <a:bodyPr wrap="square">
            <a:spAutoFit/>
          </a:bodyPr>
          <a:lstStyle/>
          <a:p>
            <a:pPr>
              <a:lnSpc>
                <a:spcPts val="2400"/>
              </a:lnSpc>
            </a:pPr>
            <a:r>
              <a:rPr lang="en-US" altLang="ja-JP" i="1">
                <a:solidFill>
                  <a:schemeClr val="tx1">
                    <a:lumMod val="65000"/>
                    <a:lumOff val="35000"/>
                  </a:schemeClr>
                </a:solidFill>
              </a:rPr>
              <a:t>0. </a:t>
            </a:r>
            <a:r>
              <a:rPr lang="ja-JP" altLang="en-US" i="1">
                <a:solidFill>
                  <a:schemeClr val="tx1">
                    <a:lumMod val="65000"/>
                    <a:lumOff val="35000"/>
                  </a:schemeClr>
                </a:solidFill>
              </a:rPr>
              <a:t>形状を選択し、</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回転ツールを選択</a:t>
            </a:r>
          </a:p>
        </p:txBody>
      </p:sp>
    </p:spTree>
    <p:extLst>
      <p:ext uri="{BB962C8B-B14F-4D97-AF65-F5344CB8AC3E}">
        <p14:creationId xmlns:p14="http://schemas.microsoft.com/office/powerpoint/2010/main" val="4130332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DFBAE4A-DAC9-4030-807D-86521CB2E01F}"/>
              </a:ext>
            </a:extLst>
          </p:cNvPr>
          <p:cNvSpPr>
            <a:spLocks noGrp="1"/>
          </p:cNvSpPr>
          <p:nvPr>
            <p:ph type="sldNum" sz="quarter" idx="4"/>
          </p:nvPr>
        </p:nvSpPr>
        <p:spPr/>
        <p:txBody>
          <a:bodyPr/>
          <a:lstStyle/>
          <a:p>
            <a:fld id="{FF201CBC-0A1A-4EBD-A1D5-774CF332F279}" type="slidenum">
              <a:rPr kumimoji="1" lang="ja-JP" altLang="en-US" smtClean="0"/>
              <a:pPr/>
              <a:t>15</a:t>
            </a:fld>
            <a:endParaRPr kumimoji="1" lang="ja-JP" altLang="en-US"/>
          </a:p>
        </p:txBody>
      </p:sp>
      <p:sp>
        <p:nvSpPr>
          <p:cNvPr id="4" name="字幕 3">
            <a:extLst>
              <a:ext uri="{FF2B5EF4-FFF2-40B4-BE49-F238E27FC236}">
                <a16:creationId xmlns:a16="http://schemas.microsoft.com/office/drawing/2014/main" id="{A8CF4984-47C9-4059-B4FE-2EDE8B03FA9A}"/>
              </a:ext>
            </a:extLst>
          </p:cNvPr>
          <p:cNvSpPr>
            <a:spLocks noGrp="1"/>
          </p:cNvSpPr>
          <p:nvPr>
            <p:ph type="subTitle" idx="10"/>
          </p:nvPr>
        </p:nvSpPr>
        <p:spPr/>
        <p:txBody>
          <a:bodyPr/>
          <a:lstStyle/>
          <a:p>
            <a:r>
              <a:rPr lang="ja-JP" altLang="en-US"/>
              <a:t>⑧消しゴム</a:t>
            </a:r>
            <a:endParaRPr kumimoji="1" lang="ja-JP" altLang="en-US"/>
          </a:p>
        </p:txBody>
      </p:sp>
      <p:sp>
        <p:nvSpPr>
          <p:cNvPr id="5" name="タイトル 4">
            <a:extLst>
              <a:ext uri="{FF2B5EF4-FFF2-40B4-BE49-F238E27FC236}">
                <a16:creationId xmlns:a16="http://schemas.microsoft.com/office/drawing/2014/main" id="{0A8956B0-FFE2-4725-BAE7-EA055C65B9FE}"/>
              </a:ext>
            </a:extLst>
          </p:cNvPr>
          <p:cNvSpPr>
            <a:spLocks noGrp="1"/>
          </p:cNvSpPr>
          <p:nvPr>
            <p:ph type="title"/>
          </p:nvPr>
        </p:nvSpPr>
        <p:spPr/>
        <p:txBody>
          <a:bodyPr/>
          <a:lstStyle/>
          <a:p>
            <a:endParaRPr kumimoji="1" lang="ja-JP" altLang="en-US"/>
          </a:p>
        </p:txBody>
      </p:sp>
      <p:pic>
        <p:nvPicPr>
          <p:cNvPr id="6" name="図 5">
            <a:extLst>
              <a:ext uri="{FF2B5EF4-FFF2-40B4-BE49-F238E27FC236}">
                <a16:creationId xmlns:a16="http://schemas.microsoft.com/office/drawing/2014/main" id="{9A0B209D-5420-48E3-86D3-B81259783D04}"/>
              </a:ext>
            </a:extLst>
          </p:cNvPr>
          <p:cNvPicPr>
            <a:picLocks noChangeAspect="1"/>
          </p:cNvPicPr>
          <p:nvPr/>
        </p:nvPicPr>
        <p:blipFill>
          <a:blip r:embed="rId2"/>
          <a:stretch>
            <a:fillRect/>
          </a:stretch>
        </p:blipFill>
        <p:spPr>
          <a:xfrm>
            <a:off x="483779" y="1727197"/>
            <a:ext cx="1752879" cy="889619"/>
          </a:xfrm>
          <a:prstGeom prst="rect">
            <a:avLst/>
          </a:prstGeom>
        </p:spPr>
      </p:pic>
      <p:sp>
        <p:nvSpPr>
          <p:cNvPr id="7" name="正方形/長方形 6">
            <a:extLst>
              <a:ext uri="{FF2B5EF4-FFF2-40B4-BE49-F238E27FC236}">
                <a16:creationId xmlns:a16="http://schemas.microsoft.com/office/drawing/2014/main" id="{14E38C30-6645-48CD-9BAA-B54C9B989B15}"/>
              </a:ext>
            </a:extLst>
          </p:cNvPr>
          <p:cNvSpPr/>
          <p:nvPr/>
        </p:nvSpPr>
        <p:spPr>
          <a:xfrm>
            <a:off x="767527" y="4241184"/>
            <a:ext cx="6478258" cy="1841530"/>
          </a:xfrm>
          <a:prstGeom prst="rect">
            <a:avLst/>
          </a:prstGeom>
        </p:spPr>
        <p:txBody>
          <a:bodyPr wrap="square">
            <a:spAutoFit/>
          </a:bodyPr>
          <a:lstStyle/>
          <a:p>
            <a:pPr>
              <a:lnSpc>
                <a:spcPts val="2500"/>
              </a:lnSpc>
            </a:pPr>
            <a:r>
              <a:rPr lang="en-US" altLang="ja-JP" i="1">
                <a:solidFill>
                  <a:schemeClr val="tx1">
                    <a:lumMod val="65000"/>
                    <a:lumOff val="35000"/>
                  </a:schemeClr>
                </a:solidFill>
              </a:rPr>
              <a:t>0. </a:t>
            </a:r>
            <a:r>
              <a:rPr lang="ja-JP" altLang="en-US" i="1">
                <a:solidFill>
                  <a:schemeClr val="tx1">
                    <a:lumMod val="65000"/>
                    <a:lumOff val="35000"/>
                  </a:schemeClr>
                </a:solidFill>
              </a:rPr>
              <a:t>消しゴムツールを選択</a:t>
            </a:r>
            <a:endParaRPr lang="en-US" altLang="ja-JP" i="1">
              <a:solidFill>
                <a:schemeClr val="tx1">
                  <a:lumMod val="65000"/>
                  <a:lumOff val="35000"/>
                </a:schemeClr>
              </a:solidFill>
            </a:endParaRPr>
          </a:p>
          <a:p>
            <a:pPr>
              <a:lnSpc>
                <a:spcPts val="2500"/>
              </a:lnSpc>
            </a:pPr>
            <a:endParaRPr lang="en-US" altLang="ja-JP" i="1">
              <a:solidFill>
                <a:schemeClr val="tx1">
                  <a:lumMod val="65000"/>
                  <a:lumOff val="35000"/>
                </a:schemeClr>
              </a:solidFill>
            </a:endParaRPr>
          </a:p>
          <a:p>
            <a:pPr marL="342900" indent="-342900">
              <a:buAutoNum type="arabicPeriod"/>
            </a:pPr>
            <a:r>
              <a:rPr lang="ja-JP" altLang="en-US" i="1">
                <a:solidFill>
                  <a:schemeClr val="tx1">
                    <a:lumMod val="65000"/>
                    <a:lumOff val="35000"/>
                  </a:schemeClr>
                </a:solidFill>
              </a:rPr>
              <a:t>面のエッジ（線）をクリック</a:t>
            </a:r>
            <a:endParaRPr lang="en-US" altLang="ja-JP" i="1">
              <a:solidFill>
                <a:schemeClr val="tx1">
                  <a:lumMod val="65000"/>
                  <a:lumOff val="35000"/>
                </a:schemeClr>
              </a:solidFill>
            </a:endParaRPr>
          </a:p>
          <a:p>
            <a:pPr marL="342900" indent="-342900">
              <a:buAutoNum type="arabicPeriod"/>
            </a:pPr>
            <a:endParaRPr lang="ja-JP" altLang="en-US" i="1">
              <a:solidFill>
                <a:schemeClr val="tx1">
                  <a:lumMod val="65000"/>
                  <a:lumOff val="35000"/>
                </a:schemeClr>
              </a:solidFill>
            </a:endParaRPr>
          </a:p>
          <a:p>
            <a:r>
              <a:rPr lang="en-US" altLang="ja-JP" i="1">
                <a:solidFill>
                  <a:schemeClr val="tx1">
                    <a:lumMod val="65000"/>
                    <a:lumOff val="35000"/>
                  </a:schemeClr>
                </a:solidFill>
              </a:rPr>
              <a:t>2. </a:t>
            </a:r>
            <a:r>
              <a:rPr lang="ja-JP" altLang="en-US" i="1">
                <a:solidFill>
                  <a:schemeClr val="tx1">
                    <a:lumMod val="65000"/>
                    <a:lumOff val="35000"/>
                  </a:schemeClr>
                </a:solidFill>
              </a:rPr>
              <a:t>選択した線と、線で構成されていた面が消える</a:t>
            </a:r>
            <a:endParaRPr lang="en-US" altLang="ja-JP" i="1">
              <a:solidFill>
                <a:schemeClr val="tx1">
                  <a:lumMod val="65000"/>
                  <a:lumOff val="35000"/>
                </a:schemeClr>
              </a:solidFill>
            </a:endParaRPr>
          </a:p>
          <a:p>
            <a:r>
              <a:rPr lang="ja-JP" altLang="en-US" i="1">
                <a:solidFill>
                  <a:schemeClr val="tx1">
                    <a:lumMod val="65000"/>
                    <a:lumOff val="35000"/>
                  </a:schemeClr>
                </a:solidFill>
              </a:rPr>
              <a:t> （面を直接クリックしても面は消えない）</a:t>
            </a:r>
          </a:p>
        </p:txBody>
      </p:sp>
      <p:pic>
        <p:nvPicPr>
          <p:cNvPr id="8" name="図 7">
            <a:extLst>
              <a:ext uri="{FF2B5EF4-FFF2-40B4-BE49-F238E27FC236}">
                <a16:creationId xmlns:a16="http://schemas.microsoft.com/office/drawing/2014/main" id="{A811FC69-0886-4F48-9642-34CA79E9B838}"/>
              </a:ext>
            </a:extLst>
          </p:cNvPr>
          <p:cNvPicPr>
            <a:picLocks noChangeAspect="1"/>
          </p:cNvPicPr>
          <p:nvPr/>
        </p:nvPicPr>
        <p:blipFill rotWithShape="1">
          <a:blip r:embed="rId3">
            <a:extLst>
              <a:ext uri="{28A0092B-C50C-407E-A947-70E740481C1C}">
                <a14:useLocalDpi xmlns:a14="http://schemas.microsoft.com/office/drawing/2010/main" val="0"/>
              </a:ext>
            </a:extLst>
          </a:blip>
          <a:srcRect l="12273" t="8719" r="17406" b="17761"/>
          <a:stretch/>
        </p:blipFill>
        <p:spPr>
          <a:xfrm>
            <a:off x="2616981" y="1458882"/>
            <a:ext cx="2955699" cy="2438070"/>
          </a:xfrm>
          <a:prstGeom prst="rect">
            <a:avLst/>
          </a:prstGeom>
        </p:spPr>
      </p:pic>
      <p:grpSp>
        <p:nvGrpSpPr>
          <p:cNvPr id="9" name="グループ化 8">
            <a:extLst>
              <a:ext uri="{FF2B5EF4-FFF2-40B4-BE49-F238E27FC236}">
                <a16:creationId xmlns:a16="http://schemas.microsoft.com/office/drawing/2014/main" id="{91DF3473-29A9-4F7F-90FC-C6CDC79E64B2}"/>
              </a:ext>
            </a:extLst>
          </p:cNvPr>
          <p:cNvGrpSpPr/>
          <p:nvPr/>
        </p:nvGrpSpPr>
        <p:grpSpPr>
          <a:xfrm>
            <a:off x="6323253" y="1372844"/>
            <a:ext cx="3053812" cy="2524108"/>
            <a:chOff x="5189849" y="2614686"/>
            <a:chExt cx="3243449" cy="2680851"/>
          </a:xfrm>
        </p:grpSpPr>
        <p:pic>
          <p:nvPicPr>
            <p:cNvPr id="10" name="図 9" descr="ホワイト, 座る, 立つ, 覆い が含まれている画像&#10;&#10;自動的に生成された説明">
              <a:extLst>
                <a:ext uri="{FF2B5EF4-FFF2-40B4-BE49-F238E27FC236}">
                  <a16:creationId xmlns:a16="http://schemas.microsoft.com/office/drawing/2014/main" id="{57814CE0-18C3-4C85-BC3E-665AF91AA83B}"/>
                </a:ext>
              </a:extLst>
            </p:cNvPr>
            <p:cNvPicPr>
              <a:picLocks noChangeAspect="1"/>
            </p:cNvPicPr>
            <p:nvPr/>
          </p:nvPicPr>
          <p:blipFill rotWithShape="1">
            <a:blip r:embed="rId4">
              <a:extLst>
                <a:ext uri="{28A0092B-C50C-407E-A947-70E740481C1C}">
                  <a14:useLocalDpi xmlns:a14="http://schemas.microsoft.com/office/drawing/2010/main" val="0"/>
                </a:ext>
              </a:extLst>
            </a:blip>
            <a:srcRect t="5953" r="3694" b="3916"/>
            <a:stretch/>
          </p:blipFill>
          <p:spPr>
            <a:xfrm>
              <a:off x="5521685" y="2660376"/>
              <a:ext cx="2911613" cy="2635161"/>
            </a:xfrm>
            <a:prstGeom prst="rect">
              <a:avLst/>
            </a:prstGeom>
          </p:spPr>
        </p:pic>
        <p:pic>
          <p:nvPicPr>
            <p:cNvPr id="11" name="図 10">
              <a:extLst>
                <a:ext uri="{FF2B5EF4-FFF2-40B4-BE49-F238E27FC236}">
                  <a16:creationId xmlns:a16="http://schemas.microsoft.com/office/drawing/2014/main" id="{BC083BFD-7804-4F30-9CDA-147D77EDBA00}"/>
                </a:ext>
              </a:extLst>
            </p:cNvPr>
            <p:cNvPicPr>
              <a:picLocks noChangeAspect="1"/>
            </p:cNvPicPr>
            <p:nvPr/>
          </p:nvPicPr>
          <p:blipFill rotWithShape="1">
            <a:blip r:embed="rId3">
              <a:extLst>
                <a:ext uri="{28A0092B-C50C-407E-A947-70E740481C1C}">
                  <a14:useLocalDpi xmlns:a14="http://schemas.microsoft.com/office/drawing/2010/main" val="0"/>
                </a:ext>
              </a:extLst>
            </a:blip>
            <a:srcRect l="10203" t="-1" r="76659" b="13381"/>
            <a:stretch/>
          </p:blipFill>
          <p:spPr>
            <a:xfrm>
              <a:off x="5189849" y="2614686"/>
              <a:ext cx="515660" cy="2680850"/>
            </a:xfrm>
            <a:prstGeom prst="rect">
              <a:avLst/>
            </a:prstGeom>
          </p:spPr>
        </p:pic>
      </p:grpSp>
      <p:sp>
        <p:nvSpPr>
          <p:cNvPr id="12" name="正方形/長方形 11">
            <a:extLst>
              <a:ext uri="{FF2B5EF4-FFF2-40B4-BE49-F238E27FC236}">
                <a16:creationId xmlns:a16="http://schemas.microsoft.com/office/drawing/2014/main" id="{CB021035-C7D0-4DDD-9301-68012BC7296B}"/>
              </a:ext>
            </a:extLst>
          </p:cNvPr>
          <p:cNvSpPr/>
          <p:nvPr/>
        </p:nvSpPr>
        <p:spPr>
          <a:xfrm>
            <a:off x="462262" y="1712020"/>
            <a:ext cx="336605" cy="3386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3" name="グループ化 12">
            <a:extLst>
              <a:ext uri="{FF2B5EF4-FFF2-40B4-BE49-F238E27FC236}">
                <a16:creationId xmlns:a16="http://schemas.microsoft.com/office/drawing/2014/main" id="{6579147A-22C2-4099-9310-588692F395DE}"/>
              </a:ext>
            </a:extLst>
          </p:cNvPr>
          <p:cNvGrpSpPr/>
          <p:nvPr/>
        </p:nvGrpSpPr>
        <p:grpSpPr>
          <a:xfrm>
            <a:off x="425218" y="1129826"/>
            <a:ext cx="260968" cy="253916"/>
            <a:chOff x="346395" y="1040447"/>
            <a:chExt cx="253400" cy="262900"/>
          </a:xfrm>
        </p:grpSpPr>
        <p:sp>
          <p:nvSpPr>
            <p:cNvPr id="14" name="正方形/長方形 13">
              <a:extLst>
                <a:ext uri="{FF2B5EF4-FFF2-40B4-BE49-F238E27FC236}">
                  <a16:creationId xmlns:a16="http://schemas.microsoft.com/office/drawing/2014/main" id="{E88C5BF9-3511-4C46-ADFC-142195EE5C2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5" name="テキスト ボックス 14">
              <a:extLst>
                <a:ext uri="{FF2B5EF4-FFF2-40B4-BE49-F238E27FC236}">
                  <a16:creationId xmlns:a16="http://schemas.microsoft.com/office/drawing/2014/main" id="{FB14B339-E5A4-49A0-82E6-C68B7D4ECDC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16" name="グループ化 15">
            <a:extLst>
              <a:ext uri="{FF2B5EF4-FFF2-40B4-BE49-F238E27FC236}">
                <a16:creationId xmlns:a16="http://schemas.microsoft.com/office/drawing/2014/main" id="{F32BDC7F-D78D-47AC-9436-8AE32D886A04}"/>
              </a:ext>
            </a:extLst>
          </p:cNvPr>
          <p:cNvGrpSpPr/>
          <p:nvPr/>
        </p:nvGrpSpPr>
        <p:grpSpPr>
          <a:xfrm>
            <a:off x="2616981" y="1129826"/>
            <a:ext cx="260968" cy="253916"/>
            <a:chOff x="346395" y="1040447"/>
            <a:chExt cx="253400" cy="262900"/>
          </a:xfrm>
        </p:grpSpPr>
        <p:sp>
          <p:nvSpPr>
            <p:cNvPr id="17" name="正方形/長方形 16">
              <a:extLst>
                <a:ext uri="{FF2B5EF4-FFF2-40B4-BE49-F238E27FC236}">
                  <a16:creationId xmlns:a16="http://schemas.microsoft.com/office/drawing/2014/main" id="{8E43C2BF-526A-40F7-85FB-FC2DB03C9C8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8" name="テキスト ボックス 17">
              <a:extLst>
                <a:ext uri="{FF2B5EF4-FFF2-40B4-BE49-F238E27FC236}">
                  <a16:creationId xmlns:a16="http://schemas.microsoft.com/office/drawing/2014/main" id="{D6D09FB0-EE5D-4297-A6EA-E6538CBEE28A}"/>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19" name="グループ化 18">
            <a:extLst>
              <a:ext uri="{FF2B5EF4-FFF2-40B4-BE49-F238E27FC236}">
                <a16:creationId xmlns:a16="http://schemas.microsoft.com/office/drawing/2014/main" id="{B1E2D641-0FF3-4787-882E-89F68BBBCD90}"/>
              </a:ext>
            </a:extLst>
          </p:cNvPr>
          <p:cNvGrpSpPr/>
          <p:nvPr/>
        </p:nvGrpSpPr>
        <p:grpSpPr>
          <a:xfrm>
            <a:off x="6297569" y="1118927"/>
            <a:ext cx="260968" cy="253916"/>
            <a:chOff x="346395" y="1040447"/>
            <a:chExt cx="253400" cy="262900"/>
          </a:xfrm>
        </p:grpSpPr>
        <p:sp>
          <p:nvSpPr>
            <p:cNvPr id="20" name="正方形/長方形 19">
              <a:extLst>
                <a:ext uri="{FF2B5EF4-FFF2-40B4-BE49-F238E27FC236}">
                  <a16:creationId xmlns:a16="http://schemas.microsoft.com/office/drawing/2014/main" id="{AFBCC04D-3957-4E61-B049-05EDA20388C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1" name="テキスト ボックス 20">
              <a:extLst>
                <a:ext uri="{FF2B5EF4-FFF2-40B4-BE49-F238E27FC236}">
                  <a16:creationId xmlns:a16="http://schemas.microsoft.com/office/drawing/2014/main" id="{A92CE3EB-8632-4D33-97B6-F0264BB42AE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26" name="テキスト ボックス 25">
            <a:extLst>
              <a:ext uri="{FF2B5EF4-FFF2-40B4-BE49-F238E27FC236}">
                <a16:creationId xmlns:a16="http://schemas.microsoft.com/office/drawing/2014/main" id="{F9CDE538-8633-4068-B194-E8C430CA321E}"/>
              </a:ext>
            </a:extLst>
          </p:cNvPr>
          <p:cNvSpPr txBox="1"/>
          <p:nvPr/>
        </p:nvSpPr>
        <p:spPr>
          <a:xfrm>
            <a:off x="4999769" y="2824471"/>
            <a:ext cx="943520" cy="307777"/>
          </a:xfrm>
          <a:prstGeom prst="rect">
            <a:avLst/>
          </a:prstGeom>
          <a:noFill/>
        </p:spPr>
        <p:txBody>
          <a:bodyPr wrap="square" rtlCol="0">
            <a:spAutoFit/>
          </a:bodyPr>
          <a:lstStyle/>
          <a:p>
            <a:r>
              <a:rPr kumimoji="1" lang="ja-JP" altLang="en-US" sz="1400" i="1">
                <a:solidFill>
                  <a:srgbClr val="FF0000"/>
                </a:solidFill>
              </a:rPr>
              <a:t>クリック</a:t>
            </a:r>
          </a:p>
        </p:txBody>
      </p:sp>
      <p:cxnSp>
        <p:nvCxnSpPr>
          <p:cNvPr id="27" name="直線コネクタ 26">
            <a:extLst>
              <a:ext uri="{FF2B5EF4-FFF2-40B4-BE49-F238E27FC236}">
                <a16:creationId xmlns:a16="http://schemas.microsoft.com/office/drawing/2014/main" id="{42B92848-C11A-4C80-9964-F7E5F34AE58C}"/>
              </a:ext>
            </a:extLst>
          </p:cNvPr>
          <p:cNvCxnSpPr>
            <a:cxnSpLocks/>
          </p:cNvCxnSpPr>
          <p:nvPr/>
        </p:nvCxnSpPr>
        <p:spPr>
          <a:xfrm flipH="1" flipV="1">
            <a:off x="4916488" y="2608407"/>
            <a:ext cx="226242" cy="216064"/>
          </a:xfrm>
          <a:prstGeom prst="line">
            <a:avLst/>
          </a:prstGeom>
          <a:ln w="9525">
            <a:solidFill>
              <a:srgbClr val="FF000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605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3FDFFAC-E853-4817-9676-438308C18268}"/>
              </a:ext>
            </a:extLst>
          </p:cNvPr>
          <p:cNvSpPr>
            <a:spLocks noGrp="1"/>
          </p:cNvSpPr>
          <p:nvPr>
            <p:ph type="sldNum" sz="quarter" idx="4"/>
          </p:nvPr>
        </p:nvSpPr>
        <p:spPr/>
        <p:txBody>
          <a:bodyPr/>
          <a:lstStyle/>
          <a:p>
            <a:fld id="{FF201CBC-0A1A-4EBD-A1D5-774CF332F279}" type="slidenum">
              <a:rPr kumimoji="1" lang="ja-JP" altLang="en-US" smtClean="0"/>
              <a:pPr/>
              <a:t>16</a:t>
            </a:fld>
            <a:endParaRPr kumimoji="1" lang="ja-JP" altLang="en-US"/>
          </a:p>
        </p:txBody>
      </p:sp>
      <p:sp>
        <p:nvSpPr>
          <p:cNvPr id="4" name="字幕 3">
            <a:extLst>
              <a:ext uri="{FF2B5EF4-FFF2-40B4-BE49-F238E27FC236}">
                <a16:creationId xmlns:a16="http://schemas.microsoft.com/office/drawing/2014/main" id="{19C75EB0-F199-4DE2-95F9-E9F95431BE7F}"/>
              </a:ext>
            </a:extLst>
          </p:cNvPr>
          <p:cNvSpPr>
            <a:spLocks noGrp="1"/>
          </p:cNvSpPr>
          <p:nvPr>
            <p:ph type="subTitle" idx="10"/>
          </p:nvPr>
        </p:nvSpPr>
        <p:spPr/>
        <p:txBody>
          <a:bodyPr/>
          <a:lstStyle/>
          <a:p>
            <a:r>
              <a:rPr lang="ja-JP" altLang="en-US"/>
              <a:t>⑨寸法</a:t>
            </a:r>
            <a:endParaRPr kumimoji="1" lang="ja-JP" altLang="en-US"/>
          </a:p>
        </p:txBody>
      </p:sp>
      <p:sp>
        <p:nvSpPr>
          <p:cNvPr id="5" name="タイトル 4">
            <a:extLst>
              <a:ext uri="{FF2B5EF4-FFF2-40B4-BE49-F238E27FC236}">
                <a16:creationId xmlns:a16="http://schemas.microsoft.com/office/drawing/2014/main" id="{C49FF7AF-7A8D-4535-84A6-2E85A55FC73D}"/>
              </a:ext>
            </a:extLst>
          </p:cNvPr>
          <p:cNvSpPr>
            <a:spLocks noGrp="1"/>
          </p:cNvSpPr>
          <p:nvPr>
            <p:ph type="title"/>
          </p:nvPr>
        </p:nvSpPr>
        <p:spPr/>
        <p:txBody>
          <a:bodyPr/>
          <a:lstStyle/>
          <a:p>
            <a:endParaRPr kumimoji="1" lang="ja-JP" altLang="en-US"/>
          </a:p>
        </p:txBody>
      </p:sp>
      <p:sp>
        <p:nvSpPr>
          <p:cNvPr id="7" name="正方形/長方形 6">
            <a:extLst>
              <a:ext uri="{FF2B5EF4-FFF2-40B4-BE49-F238E27FC236}">
                <a16:creationId xmlns:a16="http://schemas.microsoft.com/office/drawing/2014/main" id="{2308E4A9-59A5-4807-A89F-772C4F7CAEC2}"/>
              </a:ext>
            </a:extLst>
          </p:cNvPr>
          <p:cNvSpPr/>
          <p:nvPr/>
        </p:nvSpPr>
        <p:spPr>
          <a:xfrm>
            <a:off x="6078582" y="1509874"/>
            <a:ext cx="3827417" cy="1593193"/>
          </a:xfrm>
          <a:prstGeom prst="rect">
            <a:avLst/>
          </a:prstGeom>
        </p:spPr>
        <p:txBody>
          <a:bodyPr wrap="square">
            <a:spAutoFit/>
          </a:bodyPr>
          <a:lstStyle/>
          <a:p>
            <a:pPr>
              <a:lnSpc>
                <a:spcPts val="2400"/>
              </a:lnSpc>
            </a:pPr>
            <a:r>
              <a:rPr lang="en-US" altLang="ja-JP" i="1">
                <a:solidFill>
                  <a:schemeClr val="tx1">
                    <a:lumMod val="65000"/>
                    <a:lumOff val="35000"/>
                  </a:schemeClr>
                </a:solidFill>
              </a:rPr>
              <a:t>0. </a:t>
            </a:r>
            <a:r>
              <a:rPr lang="ja-JP" altLang="en-US" i="1">
                <a:solidFill>
                  <a:schemeClr val="tx1">
                    <a:lumMod val="65000"/>
                    <a:lumOff val="35000"/>
                  </a:schemeClr>
                </a:solidFill>
              </a:rPr>
              <a:t>メジャーツールを選択</a:t>
            </a:r>
            <a:endParaRPr lang="en-US" altLang="ja-JP" i="1">
              <a:solidFill>
                <a:schemeClr val="tx1">
                  <a:lumMod val="65000"/>
                  <a:lumOff val="35000"/>
                </a:schemeClr>
              </a:solidFill>
            </a:endParaRPr>
          </a:p>
          <a:p>
            <a:pPr>
              <a:lnSpc>
                <a:spcPts val="2400"/>
              </a:lnSpc>
            </a:pPr>
            <a:endParaRPr lang="ja-JP" altLang="en-US" i="1">
              <a:solidFill>
                <a:schemeClr val="tx1">
                  <a:lumMod val="65000"/>
                  <a:lumOff val="35000"/>
                </a:schemeClr>
              </a:solidFill>
            </a:endParaRPr>
          </a:p>
          <a:p>
            <a:pPr>
              <a:lnSpc>
                <a:spcPts val="2400"/>
              </a:lnSpc>
            </a:pPr>
            <a:r>
              <a:rPr lang="en-US" altLang="ja-JP" i="1">
                <a:solidFill>
                  <a:schemeClr val="tx1">
                    <a:lumMod val="65000"/>
                    <a:lumOff val="35000"/>
                  </a:schemeClr>
                </a:solidFill>
              </a:rPr>
              <a:t>1.</a:t>
            </a:r>
            <a:r>
              <a:rPr lang="ja-JP" altLang="en-US" i="1">
                <a:solidFill>
                  <a:schemeClr val="tx1">
                    <a:lumMod val="65000"/>
                    <a:lumOff val="35000"/>
                  </a:schemeClr>
                </a:solidFill>
              </a:rPr>
              <a:t> 計測したい２点をクリック　　</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→値制御ボックスに計測値が</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表示される</a:t>
            </a:r>
          </a:p>
        </p:txBody>
      </p:sp>
      <p:pic>
        <p:nvPicPr>
          <p:cNvPr id="8" name="図 7" descr="パソコンの画面&#10;&#10;自動的に生成された説明">
            <a:extLst>
              <a:ext uri="{FF2B5EF4-FFF2-40B4-BE49-F238E27FC236}">
                <a16:creationId xmlns:a16="http://schemas.microsoft.com/office/drawing/2014/main" id="{2AFD9420-1F7C-424F-8CC9-CA93930CD401}"/>
              </a:ext>
            </a:extLst>
          </p:cNvPr>
          <p:cNvPicPr>
            <a:picLocks noChangeAspect="1"/>
          </p:cNvPicPr>
          <p:nvPr/>
        </p:nvPicPr>
        <p:blipFill rotWithShape="1">
          <a:blip r:embed="rId2">
            <a:extLst>
              <a:ext uri="{28A0092B-C50C-407E-A947-70E740481C1C}">
                <a14:useLocalDpi xmlns:a14="http://schemas.microsoft.com/office/drawing/2010/main" val="0"/>
              </a:ext>
            </a:extLst>
          </a:blip>
          <a:srcRect l="-188" t="5022" r="10675" b="3746"/>
          <a:stretch/>
        </p:blipFill>
        <p:spPr>
          <a:xfrm>
            <a:off x="3110628" y="1466213"/>
            <a:ext cx="2568462" cy="2335718"/>
          </a:xfrm>
          <a:prstGeom prst="rect">
            <a:avLst/>
          </a:prstGeom>
        </p:spPr>
      </p:pic>
      <p:pic>
        <p:nvPicPr>
          <p:cNvPr id="9" name="図 8" descr="スクリーンショット が含まれている画像&#10;&#10;自動的に生成された説明">
            <a:extLst>
              <a:ext uri="{FF2B5EF4-FFF2-40B4-BE49-F238E27FC236}">
                <a16:creationId xmlns:a16="http://schemas.microsoft.com/office/drawing/2014/main" id="{0603CDA0-3E42-43DE-9E69-6E0DF65BEE46}"/>
              </a:ext>
            </a:extLst>
          </p:cNvPr>
          <p:cNvPicPr>
            <a:picLocks noChangeAspect="1"/>
          </p:cNvPicPr>
          <p:nvPr/>
        </p:nvPicPr>
        <p:blipFill rotWithShape="1">
          <a:blip r:embed="rId3">
            <a:extLst>
              <a:ext uri="{28A0092B-C50C-407E-A947-70E740481C1C}">
                <a14:useLocalDpi xmlns:a14="http://schemas.microsoft.com/office/drawing/2010/main" val="0"/>
              </a:ext>
            </a:extLst>
          </a:blip>
          <a:srcRect l="11814" t="1107" r="13443" b="-1"/>
          <a:stretch/>
        </p:blipFill>
        <p:spPr>
          <a:xfrm>
            <a:off x="461607" y="4378375"/>
            <a:ext cx="2180742" cy="2318505"/>
          </a:xfrm>
          <a:prstGeom prst="rect">
            <a:avLst/>
          </a:prstGeom>
        </p:spPr>
      </p:pic>
      <p:pic>
        <p:nvPicPr>
          <p:cNvPr id="10" name="図 9" descr="文字と写真のスクリーンショット&#10;&#10;自動的に生成された説明">
            <a:extLst>
              <a:ext uri="{FF2B5EF4-FFF2-40B4-BE49-F238E27FC236}">
                <a16:creationId xmlns:a16="http://schemas.microsoft.com/office/drawing/2014/main" id="{81C97567-12EE-4312-93B1-D29D3B2EE7E1}"/>
              </a:ext>
            </a:extLst>
          </p:cNvPr>
          <p:cNvPicPr>
            <a:picLocks noChangeAspect="1"/>
          </p:cNvPicPr>
          <p:nvPr/>
        </p:nvPicPr>
        <p:blipFill rotWithShape="1">
          <a:blip r:embed="rId4">
            <a:extLst>
              <a:ext uri="{28A0092B-C50C-407E-A947-70E740481C1C}">
                <a14:useLocalDpi xmlns:a14="http://schemas.microsoft.com/office/drawing/2010/main" val="0"/>
              </a:ext>
            </a:extLst>
          </a:blip>
          <a:srcRect l="8035" t="11090" r="10103" b="2998"/>
          <a:stretch/>
        </p:blipFill>
        <p:spPr>
          <a:xfrm>
            <a:off x="3209674" y="4381215"/>
            <a:ext cx="2451714" cy="2318506"/>
          </a:xfrm>
          <a:prstGeom prst="rect">
            <a:avLst/>
          </a:prstGeom>
        </p:spPr>
      </p:pic>
      <p:grpSp>
        <p:nvGrpSpPr>
          <p:cNvPr id="31" name="グループ化 30">
            <a:extLst>
              <a:ext uri="{FF2B5EF4-FFF2-40B4-BE49-F238E27FC236}">
                <a16:creationId xmlns:a16="http://schemas.microsoft.com/office/drawing/2014/main" id="{1F54FA5A-955C-4752-B2EE-DF18FDC680B3}"/>
              </a:ext>
            </a:extLst>
          </p:cNvPr>
          <p:cNvGrpSpPr/>
          <p:nvPr/>
        </p:nvGrpSpPr>
        <p:grpSpPr>
          <a:xfrm>
            <a:off x="594434" y="1975608"/>
            <a:ext cx="2047915" cy="1173582"/>
            <a:chOff x="516052" y="1939247"/>
            <a:chExt cx="2047915" cy="1173582"/>
          </a:xfrm>
        </p:grpSpPr>
        <p:pic>
          <p:nvPicPr>
            <p:cNvPr id="6" name="図 5">
              <a:extLst>
                <a:ext uri="{FF2B5EF4-FFF2-40B4-BE49-F238E27FC236}">
                  <a16:creationId xmlns:a16="http://schemas.microsoft.com/office/drawing/2014/main" id="{D6E5AAD9-6D58-4DC3-9698-A32204713354}"/>
                </a:ext>
              </a:extLst>
            </p:cNvPr>
            <p:cNvPicPr>
              <a:picLocks noChangeAspect="1"/>
            </p:cNvPicPr>
            <p:nvPr/>
          </p:nvPicPr>
          <p:blipFill>
            <a:blip r:embed="rId5"/>
            <a:stretch>
              <a:fillRect/>
            </a:stretch>
          </p:blipFill>
          <p:spPr>
            <a:xfrm>
              <a:off x="529251" y="1939247"/>
              <a:ext cx="2034716" cy="1173582"/>
            </a:xfrm>
            <a:prstGeom prst="rect">
              <a:avLst/>
            </a:prstGeom>
          </p:spPr>
        </p:pic>
        <p:sp>
          <p:nvSpPr>
            <p:cNvPr id="11" name="正方形/長方形 10">
              <a:extLst>
                <a:ext uri="{FF2B5EF4-FFF2-40B4-BE49-F238E27FC236}">
                  <a16:creationId xmlns:a16="http://schemas.microsoft.com/office/drawing/2014/main" id="{B4B6A107-18B8-4231-9C81-3A7EB4BC1587}"/>
                </a:ext>
              </a:extLst>
            </p:cNvPr>
            <p:cNvSpPr/>
            <p:nvPr/>
          </p:nvSpPr>
          <p:spPr>
            <a:xfrm>
              <a:off x="516052" y="1943102"/>
              <a:ext cx="336605" cy="3386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3" name="正方形/長方形 12">
            <a:extLst>
              <a:ext uri="{FF2B5EF4-FFF2-40B4-BE49-F238E27FC236}">
                <a16:creationId xmlns:a16="http://schemas.microsoft.com/office/drawing/2014/main" id="{AA245D3E-FA6C-47D5-B509-46B90E261854}"/>
              </a:ext>
            </a:extLst>
          </p:cNvPr>
          <p:cNvSpPr/>
          <p:nvPr/>
        </p:nvSpPr>
        <p:spPr>
          <a:xfrm>
            <a:off x="6078582" y="4152134"/>
            <a:ext cx="3749038" cy="2331857"/>
          </a:xfrm>
          <a:prstGeom prst="rect">
            <a:avLst/>
          </a:prstGeom>
        </p:spPr>
        <p:txBody>
          <a:bodyPr wrap="square">
            <a:spAutoFit/>
          </a:bodyPr>
          <a:lstStyle/>
          <a:p>
            <a:pPr>
              <a:lnSpc>
                <a:spcPts val="2400"/>
              </a:lnSpc>
            </a:pPr>
            <a:r>
              <a:rPr lang="en-US" altLang="ja-JP" i="1">
                <a:solidFill>
                  <a:schemeClr val="tx1">
                    <a:lumMod val="65000"/>
                    <a:lumOff val="35000"/>
                  </a:schemeClr>
                </a:solidFill>
              </a:rPr>
              <a:t>1.</a:t>
            </a:r>
            <a:r>
              <a:rPr lang="ja-JP" altLang="en-US" i="1">
                <a:solidFill>
                  <a:schemeClr val="tx1">
                    <a:lumMod val="65000"/>
                    <a:lumOff val="35000"/>
                  </a:schemeClr>
                </a:solidFill>
              </a:rPr>
              <a:t> 基準になるエッジをクリック</a:t>
            </a:r>
            <a:endParaRPr lang="en-US" altLang="ja-JP" i="1">
              <a:solidFill>
                <a:schemeClr val="tx1">
                  <a:lumMod val="65000"/>
                  <a:lumOff val="35000"/>
                </a:schemeClr>
              </a:solidFill>
            </a:endParaRPr>
          </a:p>
          <a:p>
            <a:pPr>
              <a:lnSpc>
                <a:spcPts val="2400"/>
              </a:lnSpc>
            </a:pPr>
            <a:endParaRPr lang="en-US" altLang="ja-JP" i="1">
              <a:solidFill>
                <a:schemeClr val="tx1">
                  <a:lumMod val="65000"/>
                  <a:lumOff val="35000"/>
                </a:schemeClr>
              </a:solidFill>
            </a:endParaRPr>
          </a:p>
          <a:p>
            <a:pPr>
              <a:lnSpc>
                <a:spcPts val="2400"/>
              </a:lnSpc>
            </a:pPr>
            <a:r>
              <a:rPr lang="en-US" altLang="ja-JP" i="1">
                <a:solidFill>
                  <a:schemeClr val="tx1">
                    <a:lumMod val="65000"/>
                    <a:lumOff val="35000"/>
                  </a:schemeClr>
                </a:solidFill>
              </a:rPr>
              <a:t>2.</a:t>
            </a:r>
            <a:r>
              <a:rPr lang="ja-JP" altLang="en-US" i="1">
                <a:solidFill>
                  <a:schemeClr val="tx1">
                    <a:lumMod val="65000"/>
                    <a:lumOff val="35000"/>
                  </a:schemeClr>
                </a:solidFill>
              </a:rPr>
              <a:t> ガイドを作成したい方向に、</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ドラッグしながらカーソルを</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移動　→ガイドが表示される</a:t>
            </a:r>
            <a:endParaRPr lang="en-US" altLang="ja-JP" i="1">
              <a:solidFill>
                <a:schemeClr val="tx1">
                  <a:lumMod val="65000"/>
                  <a:lumOff val="35000"/>
                </a:schemeClr>
              </a:solidFill>
            </a:endParaRPr>
          </a:p>
          <a:p>
            <a:endParaRPr lang="en-US" altLang="ja-JP" sz="800" i="1">
              <a:solidFill>
                <a:schemeClr val="tx1">
                  <a:lumMod val="65000"/>
                  <a:lumOff val="35000"/>
                </a:schemeClr>
              </a:solidFill>
            </a:endParaRPr>
          </a:p>
          <a:p>
            <a:pPr>
              <a:lnSpc>
                <a:spcPts val="2400"/>
              </a:lnSpc>
            </a:pPr>
            <a:r>
              <a:rPr lang="ja-JP" altLang="en-US" i="1">
                <a:solidFill>
                  <a:schemeClr val="tx1">
                    <a:lumMod val="65000"/>
                    <a:lumOff val="35000"/>
                  </a:schemeClr>
                </a:solidFill>
              </a:rPr>
              <a:t>　値制御ボックスに距離を入力</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→確定</a:t>
            </a:r>
          </a:p>
        </p:txBody>
      </p:sp>
      <p:grpSp>
        <p:nvGrpSpPr>
          <p:cNvPr id="16" name="グループ化 15">
            <a:extLst>
              <a:ext uri="{FF2B5EF4-FFF2-40B4-BE49-F238E27FC236}">
                <a16:creationId xmlns:a16="http://schemas.microsoft.com/office/drawing/2014/main" id="{31DEE9FC-44E3-4527-B5DE-5A16D5E19D7E}"/>
              </a:ext>
            </a:extLst>
          </p:cNvPr>
          <p:cNvGrpSpPr/>
          <p:nvPr/>
        </p:nvGrpSpPr>
        <p:grpSpPr>
          <a:xfrm>
            <a:off x="3166692" y="1558837"/>
            <a:ext cx="260968" cy="245239"/>
            <a:chOff x="346395" y="1040447"/>
            <a:chExt cx="253400" cy="253916"/>
          </a:xfrm>
        </p:grpSpPr>
        <p:sp>
          <p:nvSpPr>
            <p:cNvPr id="17" name="正方形/長方形 16">
              <a:extLst>
                <a:ext uri="{FF2B5EF4-FFF2-40B4-BE49-F238E27FC236}">
                  <a16:creationId xmlns:a16="http://schemas.microsoft.com/office/drawing/2014/main" id="{A6DCCA71-0AA4-4CD2-842F-425D2206D89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8" name="テキスト ボックス 17">
              <a:extLst>
                <a:ext uri="{FF2B5EF4-FFF2-40B4-BE49-F238E27FC236}">
                  <a16:creationId xmlns:a16="http://schemas.microsoft.com/office/drawing/2014/main" id="{69C47CC3-A958-41BD-8718-264F6094EAF0}"/>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19" name="グループ化 18">
            <a:extLst>
              <a:ext uri="{FF2B5EF4-FFF2-40B4-BE49-F238E27FC236}">
                <a16:creationId xmlns:a16="http://schemas.microsoft.com/office/drawing/2014/main" id="{B89BFCE2-375B-4F48-A9F1-72716B408CED}"/>
              </a:ext>
            </a:extLst>
          </p:cNvPr>
          <p:cNvGrpSpPr/>
          <p:nvPr/>
        </p:nvGrpSpPr>
        <p:grpSpPr>
          <a:xfrm>
            <a:off x="423386" y="4374722"/>
            <a:ext cx="260968" cy="253916"/>
            <a:chOff x="346395" y="1040447"/>
            <a:chExt cx="253400" cy="262900"/>
          </a:xfrm>
        </p:grpSpPr>
        <p:sp>
          <p:nvSpPr>
            <p:cNvPr id="20" name="正方形/長方形 19">
              <a:extLst>
                <a:ext uri="{FF2B5EF4-FFF2-40B4-BE49-F238E27FC236}">
                  <a16:creationId xmlns:a16="http://schemas.microsoft.com/office/drawing/2014/main" id="{F0205C07-A246-41C4-ACDD-3FF4985A75D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1" name="テキスト ボックス 20">
              <a:extLst>
                <a:ext uri="{FF2B5EF4-FFF2-40B4-BE49-F238E27FC236}">
                  <a16:creationId xmlns:a16="http://schemas.microsoft.com/office/drawing/2014/main" id="{E3F638CD-DB68-4DB9-B775-8466B7ED9C1F}"/>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2" name="グループ化 21">
            <a:extLst>
              <a:ext uri="{FF2B5EF4-FFF2-40B4-BE49-F238E27FC236}">
                <a16:creationId xmlns:a16="http://schemas.microsoft.com/office/drawing/2014/main" id="{74651DC4-E117-4C51-933B-19945BB9FCAE}"/>
              </a:ext>
            </a:extLst>
          </p:cNvPr>
          <p:cNvGrpSpPr/>
          <p:nvPr/>
        </p:nvGrpSpPr>
        <p:grpSpPr>
          <a:xfrm>
            <a:off x="423386" y="1550160"/>
            <a:ext cx="260968" cy="253916"/>
            <a:chOff x="346395" y="1040447"/>
            <a:chExt cx="253400" cy="262900"/>
          </a:xfrm>
        </p:grpSpPr>
        <p:sp>
          <p:nvSpPr>
            <p:cNvPr id="23" name="正方形/長方形 22">
              <a:extLst>
                <a:ext uri="{FF2B5EF4-FFF2-40B4-BE49-F238E27FC236}">
                  <a16:creationId xmlns:a16="http://schemas.microsoft.com/office/drawing/2014/main" id="{EEFAF021-58CF-438F-8BCB-BBDF3535D29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4" name="テキスト ボックス 23">
              <a:extLst>
                <a:ext uri="{FF2B5EF4-FFF2-40B4-BE49-F238E27FC236}">
                  <a16:creationId xmlns:a16="http://schemas.microsoft.com/office/drawing/2014/main" id="{54D01B79-EBA7-4FE6-AFCF-3D63E6C500F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sp>
        <p:nvSpPr>
          <p:cNvPr id="26" name="テキスト ボックス 25">
            <a:extLst>
              <a:ext uri="{FF2B5EF4-FFF2-40B4-BE49-F238E27FC236}">
                <a16:creationId xmlns:a16="http://schemas.microsoft.com/office/drawing/2014/main" id="{F57CF3C5-D035-4201-BB2A-7B7C37063EEF}"/>
              </a:ext>
            </a:extLst>
          </p:cNvPr>
          <p:cNvSpPr txBox="1"/>
          <p:nvPr/>
        </p:nvSpPr>
        <p:spPr>
          <a:xfrm>
            <a:off x="452438" y="1064706"/>
            <a:ext cx="5356691" cy="400110"/>
          </a:xfrm>
          <a:prstGeom prst="rect">
            <a:avLst/>
          </a:prstGeom>
          <a:noFill/>
        </p:spPr>
        <p:txBody>
          <a:bodyPr wrap="square" rtlCol="0">
            <a:spAutoFit/>
          </a:bodyPr>
          <a:lstStyle/>
          <a:p>
            <a:pPr>
              <a:lnSpc>
                <a:spcPts val="2400"/>
              </a:lnSpc>
            </a:pPr>
            <a:r>
              <a:rPr lang="en-US" altLang="ja-JP" sz="2400" i="1">
                <a:solidFill>
                  <a:schemeClr val="tx1">
                    <a:lumMod val="65000"/>
                    <a:lumOff val="35000"/>
                  </a:schemeClr>
                </a:solidFill>
              </a:rPr>
              <a:t>(1)</a:t>
            </a:r>
            <a:r>
              <a:rPr lang="ja-JP" altLang="en-US" sz="2400" i="1">
                <a:solidFill>
                  <a:schemeClr val="tx1">
                    <a:lumMod val="65000"/>
                    <a:lumOff val="35000"/>
                  </a:schemeClr>
                </a:solidFill>
              </a:rPr>
              <a:t> ２点間の距離を計測</a:t>
            </a:r>
          </a:p>
        </p:txBody>
      </p:sp>
      <p:sp>
        <p:nvSpPr>
          <p:cNvPr id="27" name="テキスト ボックス 26">
            <a:extLst>
              <a:ext uri="{FF2B5EF4-FFF2-40B4-BE49-F238E27FC236}">
                <a16:creationId xmlns:a16="http://schemas.microsoft.com/office/drawing/2014/main" id="{78D9FACA-EB54-48FA-B2EA-CE2FE84D8464}"/>
              </a:ext>
            </a:extLst>
          </p:cNvPr>
          <p:cNvSpPr txBox="1"/>
          <p:nvPr/>
        </p:nvSpPr>
        <p:spPr>
          <a:xfrm>
            <a:off x="452438" y="3729120"/>
            <a:ext cx="3952012" cy="461665"/>
          </a:xfrm>
          <a:prstGeom prst="rect">
            <a:avLst/>
          </a:prstGeom>
          <a:noFill/>
        </p:spPr>
        <p:txBody>
          <a:bodyPr wrap="square" rtlCol="0">
            <a:spAutoFit/>
          </a:bodyPr>
          <a:lstStyle/>
          <a:p>
            <a:r>
              <a:rPr lang="en-US" altLang="ja-JP" sz="2400" i="1">
                <a:solidFill>
                  <a:schemeClr val="tx1">
                    <a:lumMod val="65000"/>
                    <a:lumOff val="35000"/>
                  </a:schemeClr>
                </a:solidFill>
              </a:rPr>
              <a:t>(2) </a:t>
            </a:r>
            <a:r>
              <a:rPr lang="ja-JP" altLang="en-US" sz="2400" i="1">
                <a:solidFill>
                  <a:schemeClr val="tx1">
                    <a:lumMod val="65000"/>
                    <a:lumOff val="35000"/>
                  </a:schemeClr>
                </a:solidFill>
              </a:rPr>
              <a:t>ガイドライン </a:t>
            </a:r>
          </a:p>
        </p:txBody>
      </p:sp>
      <p:sp>
        <p:nvSpPr>
          <p:cNvPr id="29" name="テキスト ボックス 28">
            <a:extLst>
              <a:ext uri="{FF2B5EF4-FFF2-40B4-BE49-F238E27FC236}">
                <a16:creationId xmlns:a16="http://schemas.microsoft.com/office/drawing/2014/main" id="{EA3CEDF3-C153-4AF1-82F2-E97512C44100}"/>
              </a:ext>
            </a:extLst>
          </p:cNvPr>
          <p:cNvSpPr txBox="1"/>
          <p:nvPr/>
        </p:nvSpPr>
        <p:spPr>
          <a:xfrm>
            <a:off x="3564368" y="3330765"/>
            <a:ext cx="390873" cy="307777"/>
          </a:xfrm>
          <a:prstGeom prst="rect">
            <a:avLst/>
          </a:prstGeom>
          <a:noFill/>
        </p:spPr>
        <p:txBody>
          <a:bodyPr wrap="square" rtlCol="0">
            <a:spAutoFit/>
          </a:bodyPr>
          <a:lstStyle/>
          <a:p>
            <a:r>
              <a:rPr kumimoji="1" lang="ja-JP" altLang="en-US" sz="1400" i="1">
                <a:solidFill>
                  <a:srgbClr val="FF0000"/>
                </a:solidFill>
              </a:rPr>
              <a:t>①</a:t>
            </a:r>
          </a:p>
        </p:txBody>
      </p:sp>
      <p:sp>
        <p:nvSpPr>
          <p:cNvPr id="30" name="テキスト ボックス 29">
            <a:extLst>
              <a:ext uri="{FF2B5EF4-FFF2-40B4-BE49-F238E27FC236}">
                <a16:creationId xmlns:a16="http://schemas.microsoft.com/office/drawing/2014/main" id="{BDBF56BC-1706-4626-8661-5966BA317B52}"/>
              </a:ext>
            </a:extLst>
          </p:cNvPr>
          <p:cNvSpPr txBox="1"/>
          <p:nvPr/>
        </p:nvSpPr>
        <p:spPr>
          <a:xfrm>
            <a:off x="4677159" y="3339591"/>
            <a:ext cx="390873" cy="330316"/>
          </a:xfrm>
          <a:prstGeom prst="rect">
            <a:avLst/>
          </a:prstGeom>
          <a:noFill/>
        </p:spPr>
        <p:txBody>
          <a:bodyPr wrap="none" rtlCol="0">
            <a:spAutoFit/>
          </a:bodyPr>
          <a:lstStyle/>
          <a:p>
            <a:r>
              <a:rPr kumimoji="1" lang="ja-JP" altLang="en-US" sz="1400" i="1">
                <a:solidFill>
                  <a:srgbClr val="FF0000"/>
                </a:solidFill>
              </a:rPr>
              <a:t>②</a:t>
            </a:r>
          </a:p>
        </p:txBody>
      </p:sp>
      <p:grpSp>
        <p:nvGrpSpPr>
          <p:cNvPr id="32" name="グループ化 31">
            <a:extLst>
              <a:ext uri="{FF2B5EF4-FFF2-40B4-BE49-F238E27FC236}">
                <a16:creationId xmlns:a16="http://schemas.microsoft.com/office/drawing/2014/main" id="{356F7918-810A-4D46-B495-D2D85EEFB761}"/>
              </a:ext>
            </a:extLst>
          </p:cNvPr>
          <p:cNvGrpSpPr/>
          <p:nvPr/>
        </p:nvGrpSpPr>
        <p:grpSpPr>
          <a:xfrm>
            <a:off x="3166692" y="4374724"/>
            <a:ext cx="260968" cy="253916"/>
            <a:chOff x="346395" y="1040449"/>
            <a:chExt cx="253400" cy="262900"/>
          </a:xfrm>
        </p:grpSpPr>
        <p:sp>
          <p:nvSpPr>
            <p:cNvPr id="33" name="正方形/長方形 32">
              <a:extLst>
                <a:ext uri="{FF2B5EF4-FFF2-40B4-BE49-F238E27FC236}">
                  <a16:creationId xmlns:a16="http://schemas.microsoft.com/office/drawing/2014/main" id="{1ED9E8E7-4F59-4A48-8801-552CE6AD477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4" name="テキスト ボックス 33">
              <a:extLst>
                <a:ext uri="{FF2B5EF4-FFF2-40B4-BE49-F238E27FC236}">
                  <a16:creationId xmlns:a16="http://schemas.microsoft.com/office/drawing/2014/main" id="{F22EE523-DE0B-42F3-90F1-F167604478F9}"/>
                </a:ext>
              </a:extLst>
            </p:cNvPr>
            <p:cNvSpPr txBox="1"/>
            <p:nvPr/>
          </p:nvSpPr>
          <p:spPr>
            <a:xfrm>
              <a:off x="346395" y="1040449"/>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cxnSp>
        <p:nvCxnSpPr>
          <p:cNvPr id="35" name="直線コネクタ 34">
            <a:extLst>
              <a:ext uri="{FF2B5EF4-FFF2-40B4-BE49-F238E27FC236}">
                <a16:creationId xmlns:a16="http://schemas.microsoft.com/office/drawing/2014/main" id="{92B59E90-D525-446C-8EB8-2479969A259C}"/>
              </a:ext>
            </a:extLst>
          </p:cNvPr>
          <p:cNvCxnSpPr>
            <a:cxnSpLocks/>
          </p:cNvCxnSpPr>
          <p:nvPr/>
        </p:nvCxnSpPr>
        <p:spPr>
          <a:xfrm>
            <a:off x="4768615" y="5457943"/>
            <a:ext cx="277406" cy="0"/>
          </a:xfrm>
          <a:prstGeom prst="line">
            <a:avLst/>
          </a:prstGeom>
          <a:ln w="19050">
            <a:solidFill>
              <a:srgbClr val="0070C0"/>
            </a:solidFill>
            <a:headEnd type="none" w="med" len="med"/>
            <a:tailEnd type="arrow" w="lg" len="lg"/>
          </a:ln>
        </p:spPr>
        <p:style>
          <a:lnRef idx="1">
            <a:schemeClr val="accent1"/>
          </a:lnRef>
          <a:fillRef idx="0">
            <a:schemeClr val="accent1"/>
          </a:fillRef>
          <a:effectRef idx="0">
            <a:schemeClr val="accent1"/>
          </a:effectRef>
          <a:fontRef idx="minor">
            <a:schemeClr val="tx1"/>
          </a:fontRef>
        </p:style>
      </p:cxnSp>
      <p:sp>
        <p:nvSpPr>
          <p:cNvPr id="38" name="テキスト ボックス 37">
            <a:extLst>
              <a:ext uri="{FF2B5EF4-FFF2-40B4-BE49-F238E27FC236}">
                <a16:creationId xmlns:a16="http://schemas.microsoft.com/office/drawing/2014/main" id="{C1EE4A13-0292-475B-9370-28D2A6E915C0}"/>
              </a:ext>
            </a:extLst>
          </p:cNvPr>
          <p:cNvSpPr txBox="1"/>
          <p:nvPr/>
        </p:nvSpPr>
        <p:spPr>
          <a:xfrm>
            <a:off x="1934153" y="4506741"/>
            <a:ext cx="943520" cy="307777"/>
          </a:xfrm>
          <a:prstGeom prst="rect">
            <a:avLst/>
          </a:prstGeom>
          <a:noFill/>
        </p:spPr>
        <p:txBody>
          <a:bodyPr wrap="square" rtlCol="0">
            <a:spAutoFit/>
          </a:bodyPr>
          <a:lstStyle/>
          <a:p>
            <a:r>
              <a:rPr kumimoji="1" lang="ja-JP" altLang="en-US" sz="1400" i="1">
                <a:solidFill>
                  <a:srgbClr val="FF0000"/>
                </a:solidFill>
              </a:rPr>
              <a:t>クリック</a:t>
            </a:r>
          </a:p>
        </p:txBody>
      </p:sp>
      <p:cxnSp>
        <p:nvCxnSpPr>
          <p:cNvPr id="39" name="直線コネクタ 38">
            <a:extLst>
              <a:ext uri="{FF2B5EF4-FFF2-40B4-BE49-F238E27FC236}">
                <a16:creationId xmlns:a16="http://schemas.microsoft.com/office/drawing/2014/main" id="{3A5C71CC-95B0-487E-8805-565BE89E6277}"/>
              </a:ext>
            </a:extLst>
          </p:cNvPr>
          <p:cNvCxnSpPr>
            <a:cxnSpLocks/>
            <a:endCxn id="14" idx="7"/>
          </p:cNvCxnSpPr>
          <p:nvPr/>
        </p:nvCxnSpPr>
        <p:spPr>
          <a:xfrm flipH="1">
            <a:off x="2049167" y="4770715"/>
            <a:ext cx="254864" cy="422293"/>
          </a:xfrm>
          <a:prstGeom prst="line">
            <a:avLst/>
          </a:prstGeom>
          <a:ln w="9525">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577DF445-78E8-4C31-95F5-2E4F90A6C48B}"/>
              </a:ext>
            </a:extLst>
          </p:cNvPr>
          <p:cNvSpPr txBox="1"/>
          <p:nvPr/>
        </p:nvSpPr>
        <p:spPr>
          <a:xfrm>
            <a:off x="4596272" y="5544998"/>
            <a:ext cx="943520" cy="307777"/>
          </a:xfrm>
          <a:prstGeom prst="rect">
            <a:avLst/>
          </a:prstGeom>
          <a:noFill/>
        </p:spPr>
        <p:txBody>
          <a:bodyPr wrap="square" rtlCol="0">
            <a:spAutoFit/>
          </a:bodyPr>
          <a:lstStyle/>
          <a:p>
            <a:r>
              <a:rPr kumimoji="1" lang="ja-JP" altLang="en-US" sz="1400" i="1">
                <a:solidFill>
                  <a:srgbClr val="0070C0"/>
                </a:solidFill>
              </a:rPr>
              <a:t>移動</a:t>
            </a:r>
          </a:p>
        </p:txBody>
      </p:sp>
      <p:sp>
        <p:nvSpPr>
          <p:cNvPr id="14" name="楕円 13">
            <a:extLst>
              <a:ext uri="{FF2B5EF4-FFF2-40B4-BE49-F238E27FC236}">
                <a16:creationId xmlns:a16="http://schemas.microsoft.com/office/drawing/2014/main" id="{75D7332D-307D-4146-BCA7-AB8BC76AFDE8}"/>
              </a:ext>
            </a:extLst>
          </p:cNvPr>
          <p:cNvSpPr/>
          <p:nvPr/>
        </p:nvSpPr>
        <p:spPr>
          <a:xfrm>
            <a:off x="1747257" y="5141209"/>
            <a:ext cx="353709" cy="353709"/>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4878808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BB846303-E1F9-4431-A397-7002508EF314}"/>
              </a:ext>
            </a:extLst>
          </p:cNvPr>
          <p:cNvSpPr>
            <a:spLocks noGrp="1"/>
          </p:cNvSpPr>
          <p:nvPr>
            <p:ph type="sldNum" sz="quarter" idx="4"/>
          </p:nvPr>
        </p:nvSpPr>
        <p:spPr/>
        <p:txBody>
          <a:bodyPr/>
          <a:lstStyle/>
          <a:p>
            <a:fld id="{FF201CBC-0A1A-4EBD-A1D5-774CF332F279}" type="slidenum">
              <a:rPr kumimoji="1" lang="ja-JP" altLang="en-US" smtClean="0"/>
              <a:t>17</a:t>
            </a:fld>
            <a:endParaRPr kumimoji="1" lang="ja-JP" altLang="en-US"/>
          </a:p>
        </p:txBody>
      </p:sp>
      <p:sp>
        <p:nvSpPr>
          <p:cNvPr id="7" name="字幕 6">
            <a:extLst>
              <a:ext uri="{FF2B5EF4-FFF2-40B4-BE49-F238E27FC236}">
                <a16:creationId xmlns:a16="http://schemas.microsoft.com/office/drawing/2014/main" id="{010AF626-85C0-4072-9058-167D3FF9C107}"/>
              </a:ext>
            </a:extLst>
          </p:cNvPr>
          <p:cNvSpPr>
            <a:spLocks noGrp="1"/>
          </p:cNvSpPr>
          <p:nvPr>
            <p:ph type="subTitle" idx="10"/>
          </p:nvPr>
        </p:nvSpPr>
        <p:spPr/>
        <p:txBody>
          <a:bodyPr/>
          <a:lstStyle/>
          <a:p>
            <a:r>
              <a:rPr lang="ja-JP" altLang="en-US"/>
              <a:t>⑩ペイント</a:t>
            </a:r>
            <a:endParaRPr kumimoji="1" lang="ja-JP" altLang="en-US"/>
          </a:p>
        </p:txBody>
      </p:sp>
      <p:sp>
        <p:nvSpPr>
          <p:cNvPr id="2" name="タイトル 1">
            <a:extLst>
              <a:ext uri="{FF2B5EF4-FFF2-40B4-BE49-F238E27FC236}">
                <a16:creationId xmlns:a16="http://schemas.microsoft.com/office/drawing/2014/main" id="{93DEE9A6-D7AC-4A0F-95B1-926DF0E4A1D4}"/>
              </a:ext>
            </a:extLst>
          </p:cNvPr>
          <p:cNvSpPr>
            <a:spLocks noGrp="1"/>
          </p:cNvSpPr>
          <p:nvPr>
            <p:ph type="title"/>
          </p:nvPr>
        </p:nvSpPr>
        <p:spPr/>
        <p:txBody>
          <a:bodyPr>
            <a:normAutofit fontScale="90000"/>
          </a:bodyPr>
          <a:lstStyle/>
          <a:p>
            <a:endParaRPr kumimoji="1" lang="ja-JP" altLang="en-US"/>
          </a:p>
        </p:txBody>
      </p:sp>
      <p:pic>
        <p:nvPicPr>
          <p:cNvPr id="9" name="図 8" descr="テーブル, レンガ が含まれている画像&#10;&#10;自動的に生成された説明">
            <a:extLst>
              <a:ext uri="{FF2B5EF4-FFF2-40B4-BE49-F238E27FC236}">
                <a16:creationId xmlns:a16="http://schemas.microsoft.com/office/drawing/2014/main" id="{7ABD34CD-7E76-43DF-8035-58633918A411}"/>
              </a:ext>
            </a:extLst>
          </p:cNvPr>
          <p:cNvPicPr>
            <a:picLocks noChangeAspect="1"/>
          </p:cNvPicPr>
          <p:nvPr/>
        </p:nvPicPr>
        <p:blipFill rotWithShape="1">
          <a:blip r:embed="rId2">
            <a:extLst>
              <a:ext uri="{28A0092B-C50C-407E-A947-70E740481C1C}">
                <a14:useLocalDpi xmlns:a14="http://schemas.microsoft.com/office/drawing/2010/main" val="0"/>
              </a:ext>
            </a:extLst>
          </a:blip>
          <a:srcRect l="-2512" t="24757" r="10279"/>
          <a:stretch/>
        </p:blipFill>
        <p:spPr>
          <a:xfrm>
            <a:off x="402552" y="4664994"/>
            <a:ext cx="2888205" cy="1843069"/>
          </a:xfrm>
          <a:prstGeom prst="rect">
            <a:avLst/>
          </a:prstGeom>
        </p:spPr>
      </p:pic>
      <p:pic>
        <p:nvPicPr>
          <p:cNvPr id="11" name="図 10" descr="文字と写真のスクリーンショット&#10;&#10;自動的に生成された説明">
            <a:extLst>
              <a:ext uri="{FF2B5EF4-FFF2-40B4-BE49-F238E27FC236}">
                <a16:creationId xmlns:a16="http://schemas.microsoft.com/office/drawing/2014/main" id="{E5C4417E-6611-4EB9-BB2F-4A1ED03F8777}"/>
              </a:ext>
            </a:extLst>
          </p:cNvPr>
          <p:cNvPicPr>
            <a:picLocks noChangeAspect="1"/>
          </p:cNvPicPr>
          <p:nvPr/>
        </p:nvPicPr>
        <p:blipFill rotWithShape="1">
          <a:blip r:embed="rId3">
            <a:extLst>
              <a:ext uri="{28A0092B-C50C-407E-A947-70E740481C1C}">
                <a14:useLocalDpi xmlns:a14="http://schemas.microsoft.com/office/drawing/2010/main" val="0"/>
              </a:ext>
            </a:extLst>
          </a:blip>
          <a:srcRect l="8815" t="10927" r="50073" b="18615"/>
          <a:stretch/>
        </p:blipFill>
        <p:spPr>
          <a:xfrm>
            <a:off x="487741" y="2452109"/>
            <a:ext cx="1734351" cy="1518278"/>
          </a:xfrm>
          <a:prstGeom prst="rect">
            <a:avLst/>
          </a:prstGeom>
        </p:spPr>
      </p:pic>
      <p:pic>
        <p:nvPicPr>
          <p:cNvPr id="13" name="図 12" descr="スクリーンショットの画面&#10;&#10;自動的に生成された説明">
            <a:extLst>
              <a:ext uri="{FF2B5EF4-FFF2-40B4-BE49-F238E27FC236}">
                <a16:creationId xmlns:a16="http://schemas.microsoft.com/office/drawing/2014/main" id="{8AB7BE00-D6A9-4A7D-A1F3-72BD8FD9D06F}"/>
              </a:ext>
            </a:extLst>
          </p:cNvPr>
          <p:cNvPicPr>
            <a:picLocks noChangeAspect="1"/>
          </p:cNvPicPr>
          <p:nvPr/>
        </p:nvPicPr>
        <p:blipFill rotWithShape="1">
          <a:blip r:embed="rId4">
            <a:extLst>
              <a:ext uri="{28A0092B-C50C-407E-A947-70E740481C1C}">
                <a14:useLocalDpi xmlns:a14="http://schemas.microsoft.com/office/drawing/2010/main" val="0"/>
              </a:ext>
            </a:extLst>
          </a:blip>
          <a:srcRect b="11113"/>
          <a:stretch/>
        </p:blipFill>
        <p:spPr>
          <a:xfrm>
            <a:off x="7173532" y="1194083"/>
            <a:ext cx="2254346" cy="2760668"/>
          </a:xfrm>
          <a:prstGeom prst="rect">
            <a:avLst/>
          </a:prstGeom>
          <a:ln>
            <a:solidFill>
              <a:schemeClr val="bg1">
                <a:lumMod val="75000"/>
              </a:schemeClr>
            </a:solidFill>
          </a:ln>
        </p:spPr>
      </p:pic>
      <p:pic>
        <p:nvPicPr>
          <p:cNvPr id="14" name="図 13" descr="文字と写真のスクリーンショット&#10;&#10;自動的に生成された説明">
            <a:extLst>
              <a:ext uri="{FF2B5EF4-FFF2-40B4-BE49-F238E27FC236}">
                <a16:creationId xmlns:a16="http://schemas.microsoft.com/office/drawing/2014/main" id="{4E029F95-D78B-4CD1-A5D9-E0DC518621CE}"/>
              </a:ext>
            </a:extLst>
          </p:cNvPr>
          <p:cNvPicPr>
            <a:picLocks noChangeAspect="1"/>
          </p:cNvPicPr>
          <p:nvPr/>
        </p:nvPicPr>
        <p:blipFill rotWithShape="1">
          <a:blip r:embed="rId3">
            <a:extLst>
              <a:ext uri="{28A0092B-C50C-407E-A947-70E740481C1C}">
                <a14:useLocalDpi xmlns:a14="http://schemas.microsoft.com/office/drawing/2010/main" val="0"/>
              </a:ext>
            </a:extLst>
          </a:blip>
          <a:srcRect l="56132"/>
          <a:stretch/>
        </p:blipFill>
        <p:spPr>
          <a:xfrm>
            <a:off x="4036424" y="1194082"/>
            <a:ext cx="2370868" cy="2760667"/>
          </a:xfrm>
          <a:prstGeom prst="rect">
            <a:avLst/>
          </a:prstGeom>
        </p:spPr>
      </p:pic>
      <p:pic>
        <p:nvPicPr>
          <p:cNvPr id="5" name="図 4">
            <a:extLst>
              <a:ext uri="{FF2B5EF4-FFF2-40B4-BE49-F238E27FC236}">
                <a16:creationId xmlns:a16="http://schemas.microsoft.com/office/drawing/2014/main" id="{52C2E78C-87B8-4D36-B807-DA20ED6FC2B5}"/>
              </a:ext>
            </a:extLst>
          </p:cNvPr>
          <p:cNvPicPr>
            <a:picLocks noChangeAspect="1"/>
          </p:cNvPicPr>
          <p:nvPr/>
        </p:nvPicPr>
        <p:blipFill>
          <a:blip r:embed="rId5"/>
          <a:stretch>
            <a:fillRect/>
          </a:stretch>
        </p:blipFill>
        <p:spPr>
          <a:xfrm>
            <a:off x="1084745" y="1262735"/>
            <a:ext cx="2004234" cy="1021168"/>
          </a:xfrm>
          <a:prstGeom prst="rect">
            <a:avLst/>
          </a:prstGeom>
        </p:spPr>
      </p:pic>
      <p:sp>
        <p:nvSpPr>
          <p:cNvPr id="6" name="正方形/長方形 5">
            <a:extLst>
              <a:ext uri="{FF2B5EF4-FFF2-40B4-BE49-F238E27FC236}">
                <a16:creationId xmlns:a16="http://schemas.microsoft.com/office/drawing/2014/main" id="{A104FD28-2C7D-49C1-BB28-2D0FE2CE6B01}"/>
              </a:ext>
            </a:extLst>
          </p:cNvPr>
          <p:cNvSpPr/>
          <p:nvPr/>
        </p:nvSpPr>
        <p:spPr>
          <a:xfrm>
            <a:off x="4511917" y="2160221"/>
            <a:ext cx="1020690" cy="19450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5" name="グループ化 14">
            <a:extLst>
              <a:ext uri="{FF2B5EF4-FFF2-40B4-BE49-F238E27FC236}">
                <a16:creationId xmlns:a16="http://schemas.microsoft.com/office/drawing/2014/main" id="{E481CB73-84C4-4E8D-9DBB-DA97D2BE9D49}"/>
              </a:ext>
            </a:extLst>
          </p:cNvPr>
          <p:cNvGrpSpPr/>
          <p:nvPr/>
        </p:nvGrpSpPr>
        <p:grpSpPr>
          <a:xfrm>
            <a:off x="452438" y="1067124"/>
            <a:ext cx="260968" cy="253916"/>
            <a:chOff x="346395" y="1040447"/>
            <a:chExt cx="253400" cy="262900"/>
          </a:xfrm>
        </p:grpSpPr>
        <p:sp>
          <p:nvSpPr>
            <p:cNvPr id="16" name="正方形/長方形 15">
              <a:extLst>
                <a:ext uri="{FF2B5EF4-FFF2-40B4-BE49-F238E27FC236}">
                  <a16:creationId xmlns:a16="http://schemas.microsoft.com/office/drawing/2014/main" id="{A5B3E0D7-00A4-469E-9EA8-D1997D234EE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7" name="テキスト ボックス 16">
              <a:extLst>
                <a:ext uri="{FF2B5EF4-FFF2-40B4-BE49-F238E27FC236}">
                  <a16:creationId xmlns:a16="http://schemas.microsoft.com/office/drawing/2014/main" id="{069A0E53-6133-4DFD-871A-F29E4505CE6C}"/>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18" name="グループ化 17">
            <a:extLst>
              <a:ext uri="{FF2B5EF4-FFF2-40B4-BE49-F238E27FC236}">
                <a16:creationId xmlns:a16="http://schemas.microsoft.com/office/drawing/2014/main" id="{E96CE6D9-8690-4825-BC69-E9EDB583BDA6}"/>
              </a:ext>
            </a:extLst>
          </p:cNvPr>
          <p:cNvGrpSpPr/>
          <p:nvPr/>
        </p:nvGrpSpPr>
        <p:grpSpPr>
          <a:xfrm>
            <a:off x="3572098" y="1075801"/>
            <a:ext cx="260968" cy="245239"/>
            <a:chOff x="346395" y="1040447"/>
            <a:chExt cx="253400" cy="253916"/>
          </a:xfrm>
        </p:grpSpPr>
        <p:sp>
          <p:nvSpPr>
            <p:cNvPr id="19" name="正方形/長方形 18">
              <a:extLst>
                <a:ext uri="{FF2B5EF4-FFF2-40B4-BE49-F238E27FC236}">
                  <a16:creationId xmlns:a16="http://schemas.microsoft.com/office/drawing/2014/main" id="{568B133D-3D1A-4E5B-A4F3-EB2AF35A030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0" name="テキスト ボックス 19">
              <a:extLst>
                <a:ext uri="{FF2B5EF4-FFF2-40B4-BE49-F238E27FC236}">
                  <a16:creationId xmlns:a16="http://schemas.microsoft.com/office/drawing/2014/main" id="{8FF71F8C-5568-498E-BA1A-9A76462A1AC1}"/>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
        <p:nvSpPr>
          <p:cNvPr id="26" name="正方形/長方形 25">
            <a:extLst>
              <a:ext uri="{FF2B5EF4-FFF2-40B4-BE49-F238E27FC236}">
                <a16:creationId xmlns:a16="http://schemas.microsoft.com/office/drawing/2014/main" id="{E56D2B76-096B-4726-9E35-2561FB807195}"/>
              </a:ext>
            </a:extLst>
          </p:cNvPr>
          <p:cNvSpPr/>
          <p:nvPr/>
        </p:nvSpPr>
        <p:spPr>
          <a:xfrm>
            <a:off x="4074574" y="4671209"/>
            <a:ext cx="5101425" cy="1564531"/>
          </a:xfrm>
          <a:prstGeom prst="rect">
            <a:avLst/>
          </a:prstGeom>
        </p:spPr>
        <p:txBody>
          <a:bodyPr wrap="square">
            <a:spAutoFit/>
          </a:bodyPr>
          <a:lstStyle/>
          <a:p>
            <a:pPr>
              <a:lnSpc>
                <a:spcPts val="2500"/>
              </a:lnSpc>
            </a:pPr>
            <a:r>
              <a:rPr lang="en-US" altLang="ja-JP" i="1">
                <a:solidFill>
                  <a:schemeClr val="tx1">
                    <a:lumMod val="65000"/>
                    <a:lumOff val="35000"/>
                  </a:schemeClr>
                </a:solidFill>
              </a:rPr>
              <a:t>0. </a:t>
            </a:r>
            <a:r>
              <a:rPr lang="ja-JP" altLang="en-US" i="1">
                <a:solidFill>
                  <a:schemeClr val="tx1">
                    <a:lumMod val="65000"/>
                    <a:lumOff val="35000"/>
                  </a:schemeClr>
                </a:solidFill>
              </a:rPr>
              <a:t>ペイントツールを選択</a:t>
            </a:r>
            <a:endParaRPr lang="en-US" altLang="ja-JP" i="1">
              <a:solidFill>
                <a:schemeClr val="tx1">
                  <a:lumMod val="65000"/>
                  <a:lumOff val="35000"/>
                </a:schemeClr>
              </a:solidFill>
            </a:endParaRPr>
          </a:p>
          <a:p>
            <a:pPr>
              <a:lnSpc>
                <a:spcPts val="2500"/>
              </a:lnSpc>
            </a:pPr>
            <a:endParaRPr lang="en-US" altLang="ja-JP" i="1">
              <a:solidFill>
                <a:schemeClr val="tx1">
                  <a:lumMod val="65000"/>
                  <a:lumOff val="35000"/>
                </a:schemeClr>
              </a:solidFill>
            </a:endParaRPr>
          </a:p>
          <a:p>
            <a:r>
              <a:rPr lang="en-US" altLang="ja-JP" i="1">
                <a:solidFill>
                  <a:schemeClr val="tx1">
                    <a:lumMod val="65000"/>
                    <a:lumOff val="35000"/>
                  </a:schemeClr>
                </a:solidFill>
              </a:rPr>
              <a:t>1. </a:t>
            </a:r>
            <a:r>
              <a:rPr lang="ja-JP" altLang="en-US" i="1">
                <a:solidFill>
                  <a:schemeClr val="tx1">
                    <a:lumMod val="65000"/>
                    <a:lumOff val="35000"/>
                  </a:schemeClr>
                </a:solidFill>
              </a:rPr>
              <a:t>マテリアルトレイから素材を選択</a:t>
            </a:r>
            <a:endParaRPr lang="en-US" altLang="ja-JP" i="1">
              <a:solidFill>
                <a:schemeClr val="tx1">
                  <a:lumMod val="65000"/>
                  <a:lumOff val="35000"/>
                </a:schemeClr>
              </a:solidFill>
            </a:endParaRPr>
          </a:p>
          <a:p>
            <a:pPr marL="342900" indent="-342900">
              <a:buAutoNum type="arabicPeriod"/>
            </a:pPr>
            <a:endParaRPr lang="ja-JP" altLang="en-US" i="1">
              <a:solidFill>
                <a:schemeClr val="tx1">
                  <a:lumMod val="65000"/>
                  <a:lumOff val="35000"/>
                </a:schemeClr>
              </a:solidFill>
            </a:endParaRPr>
          </a:p>
          <a:p>
            <a:r>
              <a:rPr lang="en-US" altLang="ja-JP" i="1">
                <a:solidFill>
                  <a:schemeClr val="tx1">
                    <a:lumMod val="65000"/>
                    <a:lumOff val="35000"/>
                  </a:schemeClr>
                </a:solidFill>
              </a:rPr>
              <a:t>2. </a:t>
            </a:r>
            <a:r>
              <a:rPr lang="ja-JP" altLang="en-US" i="1">
                <a:solidFill>
                  <a:schemeClr val="tx1">
                    <a:lumMod val="65000"/>
                    <a:lumOff val="35000"/>
                  </a:schemeClr>
                </a:solidFill>
              </a:rPr>
              <a:t>面をクリック</a:t>
            </a:r>
          </a:p>
        </p:txBody>
      </p:sp>
      <p:sp>
        <p:nvSpPr>
          <p:cNvPr id="28" name="正方形/長方形 27">
            <a:extLst>
              <a:ext uri="{FF2B5EF4-FFF2-40B4-BE49-F238E27FC236}">
                <a16:creationId xmlns:a16="http://schemas.microsoft.com/office/drawing/2014/main" id="{C24896AE-5BB2-4009-9154-7EB6F7E25DA2}"/>
              </a:ext>
            </a:extLst>
          </p:cNvPr>
          <p:cNvSpPr/>
          <p:nvPr/>
        </p:nvSpPr>
        <p:spPr>
          <a:xfrm>
            <a:off x="4511916" y="3493295"/>
            <a:ext cx="1895376" cy="170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CF253AB3-3659-4281-AF44-6DD66988F36B}"/>
              </a:ext>
            </a:extLst>
          </p:cNvPr>
          <p:cNvSpPr/>
          <p:nvPr/>
        </p:nvSpPr>
        <p:spPr>
          <a:xfrm>
            <a:off x="1082109" y="1262735"/>
            <a:ext cx="336605" cy="3386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13A6D1B3-B578-4F6A-8CB4-FB62846555B2}"/>
              </a:ext>
            </a:extLst>
          </p:cNvPr>
          <p:cNvSpPr/>
          <p:nvPr/>
        </p:nvSpPr>
        <p:spPr>
          <a:xfrm>
            <a:off x="7670272" y="2931582"/>
            <a:ext cx="474407" cy="4517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7B7B096A-C828-48C2-A6A9-4FCAC102CD8F}"/>
              </a:ext>
            </a:extLst>
          </p:cNvPr>
          <p:cNvSpPr/>
          <p:nvPr/>
        </p:nvSpPr>
        <p:spPr>
          <a:xfrm>
            <a:off x="4074574" y="1416835"/>
            <a:ext cx="1575598" cy="1704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4" name="グループ化 33">
            <a:extLst>
              <a:ext uri="{FF2B5EF4-FFF2-40B4-BE49-F238E27FC236}">
                <a16:creationId xmlns:a16="http://schemas.microsoft.com/office/drawing/2014/main" id="{C24540E6-D0A7-41AF-A76D-91757C9F9A46}"/>
              </a:ext>
            </a:extLst>
          </p:cNvPr>
          <p:cNvGrpSpPr/>
          <p:nvPr/>
        </p:nvGrpSpPr>
        <p:grpSpPr>
          <a:xfrm rot="4704191">
            <a:off x="6509484" y="3076543"/>
            <a:ext cx="333190" cy="819395"/>
            <a:chOff x="9906000" y="2756263"/>
            <a:chExt cx="460599" cy="1214124"/>
          </a:xfrm>
        </p:grpSpPr>
        <p:sp>
          <p:nvSpPr>
            <p:cNvPr id="32" name="二等辺三角形 31">
              <a:extLst>
                <a:ext uri="{FF2B5EF4-FFF2-40B4-BE49-F238E27FC236}">
                  <a16:creationId xmlns:a16="http://schemas.microsoft.com/office/drawing/2014/main" id="{34B714CF-0A0C-4F6B-8514-533C566B0C18}"/>
                </a:ext>
              </a:extLst>
            </p:cNvPr>
            <p:cNvSpPr/>
            <p:nvPr/>
          </p:nvSpPr>
          <p:spPr>
            <a:xfrm flipV="1">
              <a:off x="10045337" y="2931581"/>
              <a:ext cx="168862" cy="103880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二等辺三角形 32">
              <a:extLst>
                <a:ext uri="{FF2B5EF4-FFF2-40B4-BE49-F238E27FC236}">
                  <a16:creationId xmlns:a16="http://schemas.microsoft.com/office/drawing/2014/main" id="{075DF75A-617E-4F16-87D8-BF9A95DBCCEC}"/>
                </a:ext>
              </a:extLst>
            </p:cNvPr>
            <p:cNvSpPr/>
            <p:nvPr/>
          </p:nvSpPr>
          <p:spPr>
            <a:xfrm>
              <a:off x="9906000" y="2756263"/>
              <a:ext cx="460599" cy="327718"/>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5" name="テキスト ボックス 34">
            <a:extLst>
              <a:ext uri="{FF2B5EF4-FFF2-40B4-BE49-F238E27FC236}">
                <a16:creationId xmlns:a16="http://schemas.microsoft.com/office/drawing/2014/main" id="{4C626C25-13E2-4896-96EB-49AED0A76346}"/>
              </a:ext>
            </a:extLst>
          </p:cNvPr>
          <p:cNvSpPr txBox="1"/>
          <p:nvPr/>
        </p:nvSpPr>
        <p:spPr>
          <a:xfrm>
            <a:off x="883156" y="6133674"/>
            <a:ext cx="943520" cy="307777"/>
          </a:xfrm>
          <a:prstGeom prst="rect">
            <a:avLst/>
          </a:prstGeom>
          <a:noFill/>
        </p:spPr>
        <p:txBody>
          <a:bodyPr wrap="square" rtlCol="0">
            <a:spAutoFit/>
          </a:bodyPr>
          <a:lstStyle/>
          <a:p>
            <a:r>
              <a:rPr kumimoji="1" lang="ja-JP" altLang="en-US" sz="1400" i="1">
                <a:solidFill>
                  <a:srgbClr val="FF0000"/>
                </a:solidFill>
              </a:rPr>
              <a:t>クリック</a:t>
            </a:r>
          </a:p>
        </p:txBody>
      </p:sp>
      <p:cxnSp>
        <p:nvCxnSpPr>
          <p:cNvPr id="36" name="直線コネクタ 35">
            <a:extLst>
              <a:ext uri="{FF2B5EF4-FFF2-40B4-BE49-F238E27FC236}">
                <a16:creationId xmlns:a16="http://schemas.microsoft.com/office/drawing/2014/main" id="{AF818591-6DDD-44E7-88D9-318D7FC603D7}"/>
              </a:ext>
            </a:extLst>
          </p:cNvPr>
          <p:cNvCxnSpPr>
            <a:cxnSpLocks/>
          </p:cNvCxnSpPr>
          <p:nvPr/>
        </p:nvCxnSpPr>
        <p:spPr>
          <a:xfrm flipV="1">
            <a:off x="1541417" y="5595265"/>
            <a:ext cx="305237" cy="488929"/>
          </a:xfrm>
          <a:prstGeom prst="line">
            <a:avLst/>
          </a:prstGeom>
          <a:ln w="9525">
            <a:solidFill>
              <a:schemeClr val="tx1"/>
            </a:solidFill>
            <a:headEnd type="none" w="med" len="med"/>
            <a:tailEnd type="arrow" w="lg" len="lg"/>
          </a:ln>
          <a:effectLst/>
        </p:spPr>
        <p:style>
          <a:lnRef idx="1">
            <a:schemeClr val="accent1"/>
          </a:lnRef>
          <a:fillRef idx="0">
            <a:schemeClr val="accent1"/>
          </a:fillRef>
          <a:effectRef idx="0">
            <a:schemeClr val="accent1"/>
          </a:effectRef>
          <a:fontRef idx="minor">
            <a:schemeClr val="tx1"/>
          </a:fontRef>
        </p:style>
      </p:cxnSp>
      <p:grpSp>
        <p:nvGrpSpPr>
          <p:cNvPr id="21" name="グループ化 20">
            <a:extLst>
              <a:ext uri="{FF2B5EF4-FFF2-40B4-BE49-F238E27FC236}">
                <a16:creationId xmlns:a16="http://schemas.microsoft.com/office/drawing/2014/main" id="{1E28E485-A1FC-4174-B8CB-31F69680C213}"/>
              </a:ext>
            </a:extLst>
          </p:cNvPr>
          <p:cNvGrpSpPr/>
          <p:nvPr/>
        </p:nvGrpSpPr>
        <p:grpSpPr>
          <a:xfrm>
            <a:off x="487741" y="4361597"/>
            <a:ext cx="260968" cy="253916"/>
            <a:chOff x="346395" y="1040449"/>
            <a:chExt cx="253400" cy="262900"/>
          </a:xfrm>
        </p:grpSpPr>
        <p:sp>
          <p:nvSpPr>
            <p:cNvPr id="22" name="正方形/長方形 21">
              <a:extLst>
                <a:ext uri="{FF2B5EF4-FFF2-40B4-BE49-F238E27FC236}">
                  <a16:creationId xmlns:a16="http://schemas.microsoft.com/office/drawing/2014/main" id="{C1CDDA1A-1FEB-4E0B-A968-385DA37804B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3" name="テキスト ボックス 22">
              <a:extLst>
                <a:ext uri="{FF2B5EF4-FFF2-40B4-BE49-F238E27FC236}">
                  <a16:creationId xmlns:a16="http://schemas.microsoft.com/office/drawing/2014/main" id="{A0E390B4-3CC9-4A66-A8B7-493921DD1ABB}"/>
                </a:ext>
              </a:extLst>
            </p:cNvPr>
            <p:cNvSpPr txBox="1"/>
            <p:nvPr/>
          </p:nvSpPr>
          <p:spPr>
            <a:xfrm>
              <a:off x="346395" y="1040449"/>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6396784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4DB5160-6FF2-4B87-B8AA-95156FCDF847}"/>
              </a:ext>
            </a:extLst>
          </p:cNvPr>
          <p:cNvSpPr>
            <a:spLocks noGrp="1"/>
          </p:cNvSpPr>
          <p:nvPr>
            <p:ph type="sldNum" sz="quarter" idx="4"/>
          </p:nvPr>
        </p:nvSpPr>
        <p:spPr/>
        <p:txBody>
          <a:bodyPr/>
          <a:lstStyle/>
          <a:p>
            <a:fld id="{FF201CBC-0A1A-4EBD-A1D5-774CF332F279}" type="slidenum">
              <a:rPr kumimoji="1" lang="ja-JP" altLang="en-US" smtClean="0"/>
              <a:pPr/>
              <a:t>18</a:t>
            </a:fld>
            <a:endParaRPr kumimoji="1" lang="ja-JP" altLang="en-US"/>
          </a:p>
        </p:txBody>
      </p:sp>
      <p:sp>
        <p:nvSpPr>
          <p:cNvPr id="4" name="字幕 3">
            <a:extLst>
              <a:ext uri="{FF2B5EF4-FFF2-40B4-BE49-F238E27FC236}">
                <a16:creationId xmlns:a16="http://schemas.microsoft.com/office/drawing/2014/main" id="{F2E689ED-6E54-400A-BB77-2586E1F1A421}"/>
              </a:ext>
            </a:extLst>
          </p:cNvPr>
          <p:cNvSpPr>
            <a:spLocks noGrp="1"/>
          </p:cNvSpPr>
          <p:nvPr>
            <p:ph type="subTitle" idx="10"/>
          </p:nvPr>
        </p:nvSpPr>
        <p:spPr/>
        <p:txBody>
          <a:bodyPr/>
          <a:lstStyle/>
          <a:p>
            <a:r>
              <a:rPr lang="ja-JP" altLang="en-US"/>
              <a:t>①オービット</a:t>
            </a:r>
          </a:p>
        </p:txBody>
      </p:sp>
      <p:sp>
        <p:nvSpPr>
          <p:cNvPr id="5" name="タイトル 4">
            <a:extLst>
              <a:ext uri="{FF2B5EF4-FFF2-40B4-BE49-F238E27FC236}">
                <a16:creationId xmlns:a16="http://schemas.microsoft.com/office/drawing/2014/main" id="{07750859-2E68-4565-ADF6-F9A60BB57885}"/>
              </a:ext>
            </a:extLst>
          </p:cNvPr>
          <p:cNvSpPr>
            <a:spLocks noGrp="1"/>
          </p:cNvSpPr>
          <p:nvPr>
            <p:ph type="title"/>
          </p:nvPr>
        </p:nvSpPr>
        <p:spPr/>
        <p:txBody>
          <a:bodyPr/>
          <a:lstStyle/>
          <a:p>
            <a:r>
              <a:rPr lang="ja-JP" altLang="en-US"/>
              <a:t>視点の変更：カメラツール</a:t>
            </a:r>
            <a:endParaRPr kumimoji="1" lang="ja-JP" altLang="en-US"/>
          </a:p>
        </p:txBody>
      </p:sp>
      <p:sp>
        <p:nvSpPr>
          <p:cNvPr id="6" name="正方形/長方形 5">
            <a:extLst>
              <a:ext uri="{FF2B5EF4-FFF2-40B4-BE49-F238E27FC236}">
                <a16:creationId xmlns:a16="http://schemas.microsoft.com/office/drawing/2014/main" id="{9769238A-3C9C-493B-B65C-7C8377D132B3}"/>
              </a:ext>
            </a:extLst>
          </p:cNvPr>
          <p:cNvSpPr/>
          <p:nvPr/>
        </p:nvSpPr>
        <p:spPr>
          <a:xfrm>
            <a:off x="1087349" y="4784948"/>
            <a:ext cx="1274560" cy="362087"/>
          </a:xfrm>
          <a:prstGeom prst="rect">
            <a:avLst/>
          </a:prstGeom>
        </p:spPr>
        <p:txBody>
          <a:bodyPr wrap="square">
            <a:spAutoFit/>
          </a:bodyPr>
          <a:lstStyle/>
          <a:p>
            <a:pPr algn="ctr">
              <a:lnSpc>
                <a:spcPts val="2400"/>
              </a:lnSpc>
            </a:pPr>
            <a:r>
              <a:rPr lang="ja-JP" altLang="en-US" i="1">
                <a:solidFill>
                  <a:schemeClr val="tx1">
                    <a:lumMod val="65000"/>
                    <a:lumOff val="35000"/>
                  </a:schemeClr>
                </a:solidFill>
              </a:rPr>
              <a:t>操作前</a:t>
            </a:r>
          </a:p>
        </p:txBody>
      </p:sp>
      <p:pic>
        <p:nvPicPr>
          <p:cNvPr id="8" name="図 7" descr="テーブル, ベッド が含まれている画像&#10;&#10;自動的に生成された説明">
            <a:extLst>
              <a:ext uri="{FF2B5EF4-FFF2-40B4-BE49-F238E27FC236}">
                <a16:creationId xmlns:a16="http://schemas.microsoft.com/office/drawing/2014/main" id="{29D9A78C-B1DB-4DA8-8F4B-AB3CD840CF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8" y="3085849"/>
            <a:ext cx="2739283" cy="1687841"/>
          </a:xfrm>
          <a:prstGeom prst="rect">
            <a:avLst/>
          </a:prstGeom>
        </p:spPr>
      </p:pic>
      <p:pic>
        <p:nvPicPr>
          <p:cNvPr id="9" name="図 8" descr="建物, テーブル, ベッド が含まれている画像&#10;&#10;自動的に生成された説明">
            <a:extLst>
              <a:ext uri="{FF2B5EF4-FFF2-40B4-BE49-F238E27FC236}">
                <a16:creationId xmlns:a16="http://schemas.microsoft.com/office/drawing/2014/main" id="{F75FBF82-AF45-4C4E-90EA-D1ACB2E7D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1238" y="1517327"/>
            <a:ext cx="3053117" cy="1848900"/>
          </a:xfrm>
          <a:prstGeom prst="rect">
            <a:avLst/>
          </a:prstGeom>
        </p:spPr>
      </p:pic>
      <p:pic>
        <p:nvPicPr>
          <p:cNvPr id="10" name="図 9" descr="家具, テーブル, ベッド が含まれている画像&#10;&#10;自動的に生成された説明">
            <a:extLst>
              <a:ext uri="{FF2B5EF4-FFF2-40B4-BE49-F238E27FC236}">
                <a16:creationId xmlns:a16="http://schemas.microsoft.com/office/drawing/2014/main" id="{451ED0E1-958A-4449-802D-D2BEB548D0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0989" y="1499810"/>
            <a:ext cx="3059092" cy="1883934"/>
          </a:xfrm>
          <a:prstGeom prst="rect">
            <a:avLst/>
          </a:prstGeom>
        </p:spPr>
      </p:pic>
      <p:pic>
        <p:nvPicPr>
          <p:cNvPr id="11" name="図 10" descr="建物, テーブル, ボックス, ベッド が含まれている画像&#10;&#10;自動的に生成された説明">
            <a:extLst>
              <a:ext uri="{FF2B5EF4-FFF2-40B4-BE49-F238E27FC236}">
                <a16:creationId xmlns:a16="http://schemas.microsoft.com/office/drawing/2014/main" id="{09F1D12F-469E-4BD2-8046-836E5EC3710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5262" y="4057851"/>
            <a:ext cx="3071364" cy="1877797"/>
          </a:xfrm>
          <a:prstGeom prst="rect">
            <a:avLst/>
          </a:prstGeom>
        </p:spPr>
      </p:pic>
      <p:pic>
        <p:nvPicPr>
          <p:cNvPr id="12" name="図 11" descr="テーブル, ベッド が含まれている画像&#10;&#10;自動的に生成された説明">
            <a:extLst>
              <a:ext uri="{FF2B5EF4-FFF2-40B4-BE49-F238E27FC236}">
                <a16:creationId xmlns:a16="http://schemas.microsoft.com/office/drawing/2014/main" id="{4F36345A-90E9-47FA-9D29-2E3D76D3D13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23404" y="4057851"/>
            <a:ext cx="3053117" cy="1856054"/>
          </a:xfrm>
          <a:prstGeom prst="rect">
            <a:avLst/>
          </a:prstGeom>
        </p:spPr>
      </p:pic>
      <p:grpSp>
        <p:nvGrpSpPr>
          <p:cNvPr id="13" name="グループ化 12">
            <a:extLst>
              <a:ext uri="{FF2B5EF4-FFF2-40B4-BE49-F238E27FC236}">
                <a16:creationId xmlns:a16="http://schemas.microsoft.com/office/drawing/2014/main" id="{806F9FE3-933C-4D0D-9B14-F32973A319F9}"/>
              </a:ext>
            </a:extLst>
          </p:cNvPr>
          <p:cNvGrpSpPr/>
          <p:nvPr/>
        </p:nvGrpSpPr>
        <p:grpSpPr>
          <a:xfrm>
            <a:off x="902034" y="1646417"/>
            <a:ext cx="1840089" cy="1025036"/>
            <a:chOff x="523970" y="1578173"/>
            <a:chExt cx="1840089" cy="1025036"/>
          </a:xfrm>
        </p:grpSpPr>
        <p:pic>
          <p:nvPicPr>
            <p:cNvPr id="14" name="図 13">
              <a:extLst>
                <a:ext uri="{FF2B5EF4-FFF2-40B4-BE49-F238E27FC236}">
                  <a16:creationId xmlns:a16="http://schemas.microsoft.com/office/drawing/2014/main" id="{9D01FC67-959B-433B-B791-D560ACDF4F7F}"/>
                </a:ext>
              </a:extLst>
            </p:cNvPr>
            <p:cNvPicPr>
              <a:picLocks noChangeAspect="1"/>
            </p:cNvPicPr>
            <p:nvPr/>
          </p:nvPicPr>
          <p:blipFill rotWithShape="1">
            <a:blip r:embed="rId7"/>
            <a:srcRect l="2486" r="33565"/>
            <a:stretch/>
          </p:blipFill>
          <p:spPr>
            <a:xfrm>
              <a:off x="523970" y="1578173"/>
              <a:ext cx="1840089" cy="1025036"/>
            </a:xfrm>
            <a:prstGeom prst="rect">
              <a:avLst/>
            </a:prstGeom>
          </p:spPr>
        </p:pic>
        <p:sp>
          <p:nvSpPr>
            <p:cNvPr id="15" name="正方形/長方形 14">
              <a:extLst>
                <a:ext uri="{FF2B5EF4-FFF2-40B4-BE49-F238E27FC236}">
                  <a16:creationId xmlns:a16="http://schemas.microsoft.com/office/drawing/2014/main" id="{DF1E5B8D-D394-406B-A3B1-9583C8530292}"/>
                </a:ext>
              </a:extLst>
            </p:cNvPr>
            <p:cNvSpPr/>
            <p:nvPr/>
          </p:nvSpPr>
          <p:spPr>
            <a:xfrm>
              <a:off x="523970" y="1578173"/>
              <a:ext cx="336605" cy="3386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6" name="正方形/長方形 15">
            <a:extLst>
              <a:ext uri="{FF2B5EF4-FFF2-40B4-BE49-F238E27FC236}">
                <a16:creationId xmlns:a16="http://schemas.microsoft.com/office/drawing/2014/main" id="{A11D0A90-1645-4B4F-B9D6-7D1DA3931BFE}"/>
              </a:ext>
            </a:extLst>
          </p:cNvPr>
          <p:cNvSpPr/>
          <p:nvPr/>
        </p:nvSpPr>
        <p:spPr>
          <a:xfrm>
            <a:off x="3512990" y="3344711"/>
            <a:ext cx="3071365" cy="669863"/>
          </a:xfrm>
          <a:prstGeom prst="rect">
            <a:avLst/>
          </a:prstGeom>
        </p:spPr>
        <p:txBody>
          <a:bodyPr wrap="square">
            <a:spAutoFit/>
          </a:bodyPr>
          <a:lstStyle/>
          <a:p>
            <a:r>
              <a:rPr lang="ja-JP" altLang="en-US" i="1">
                <a:solidFill>
                  <a:schemeClr val="tx1">
                    <a:lumMod val="65000"/>
                    <a:lumOff val="35000"/>
                  </a:schemeClr>
                </a:solidFill>
              </a:rPr>
              <a:t>右にドラッグ</a:t>
            </a:r>
            <a:endParaRPr lang="en-US" altLang="ja-JP" i="1">
              <a:solidFill>
                <a:schemeClr val="tx1">
                  <a:lumMod val="65000"/>
                  <a:lumOff val="35000"/>
                </a:schemeClr>
              </a:solidFill>
            </a:endParaRPr>
          </a:p>
          <a:p>
            <a:r>
              <a:rPr lang="ja-JP" altLang="en-US" i="1">
                <a:solidFill>
                  <a:schemeClr val="tx1">
                    <a:lumMod val="65000"/>
                    <a:lumOff val="35000"/>
                  </a:schemeClr>
                </a:solidFill>
              </a:rPr>
              <a:t>→右が見えるように回転</a:t>
            </a:r>
          </a:p>
        </p:txBody>
      </p:sp>
      <p:sp>
        <p:nvSpPr>
          <p:cNvPr id="17" name="正方形/長方形 16">
            <a:extLst>
              <a:ext uri="{FF2B5EF4-FFF2-40B4-BE49-F238E27FC236}">
                <a16:creationId xmlns:a16="http://schemas.microsoft.com/office/drawing/2014/main" id="{777E4209-7695-45F7-953D-1028212F04DA}"/>
              </a:ext>
            </a:extLst>
          </p:cNvPr>
          <p:cNvSpPr/>
          <p:nvPr/>
        </p:nvSpPr>
        <p:spPr>
          <a:xfrm>
            <a:off x="6714281" y="3343227"/>
            <a:ext cx="3071365" cy="669863"/>
          </a:xfrm>
          <a:prstGeom prst="rect">
            <a:avLst/>
          </a:prstGeom>
        </p:spPr>
        <p:txBody>
          <a:bodyPr wrap="square">
            <a:spAutoFit/>
          </a:bodyPr>
          <a:lstStyle/>
          <a:p>
            <a:r>
              <a:rPr lang="ja-JP" altLang="en-US" i="1">
                <a:solidFill>
                  <a:schemeClr val="tx1">
                    <a:lumMod val="65000"/>
                    <a:lumOff val="35000"/>
                  </a:schemeClr>
                </a:solidFill>
              </a:rPr>
              <a:t>左にドラッグ</a:t>
            </a:r>
            <a:endParaRPr lang="en-US" altLang="ja-JP" i="1">
              <a:solidFill>
                <a:schemeClr val="tx1">
                  <a:lumMod val="65000"/>
                  <a:lumOff val="35000"/>
                </a:schemeClr>
              </a:solidFill>
            </a:endParaRPr>
          </a:p>
          <a:p>
            <a:r>
              <a:rPr lang="ja-JP" altLang="en-US" i="1">
                <a:solidFill>
                  <a:schemeClr val="tx1">
                    <a:lumMod val="65000"/>
                    <a:lumOff val="35000"/>
                  </a:schemeClr>
                </a:solidFill>
              </a:rPr>
              <a:t>→左が見えるように回転</a:t>
            </a:r>
          </a:p>
        </p:txBody>
      </p:sp>
      <p:sp>
        <p:nvSpPr>
          <p:cNvPr id="18" name="正方形/長方形 17">
            <a:extLst>
              <a:ext uri="{FF2B5EF4-FFF2-40B4-BE49-F238E27FC236}">
                <a16:creationId xmlns:a16="http://schemas.microsoft.com/office/drawing/2014/main" id="{C32B67F8-DF67-4145-BF9D-478B3136FFC2}"/>
              </a:ext>
            </a:extLst>
          </p:cNvPr>
          <p:cNvSpPr/>
          <p:nvPr/>
        </p:nvSpPr>
        <p:spPr>
          <a:xfrm>
            <a:off x="3525262" y="5938774"/>
            <a:ext cx="3025802" cy="669863"/>
          </a:xfrm>
          <a:prstGeom prst="rect">
            <a:avLst/>
          </a:prstGeom>
        </p:spPr>
        <p:txBody>
          <a:bodyPr wrap="square">
            <a:spAutoFit/>
          </a:bodyPr>
          <a:lstStyle/>
          <a:p>
            <a:r>
              <a:rPr lang="ja-JP" altLang="en-US" i="1">
                <a:solidFill>
                  <a:schemeClr val="tx1">
                    <a:lumMod val="85000"/>
                    <a:lumOff val="15000"/>
                  </a:schemeClr>
                </a:solidFill>
              </a:rPr>
              <a:t>上</a:t>
            </a:r>
            <a:r>
              <a:rPr lang="ja-JP" altLang="en-US" i="1">
                <a:solidFill>
                  <a:schemeClr val="tx1">
                    <a:lumMod val="65000"/>
                    <a:lumOff val="35000"/>
                  </a:schemeClr>
                </a:solidFill>
              </a:rPr>
              <a:t>にドラッグ</a:t>
            </a:r>
            <a:endParaRPr lang="en-US" altLang="ja-JP" i="1" dirty="0">
              <a:solidFill>
                <a:schemeClr val="tx1">
                  <a:lumMod val="65000"/>
                  <a:lumOff val="35000"/>
                </a:schemeClr>
              </a:solidFill>
            </a:endParaRPr>
          </a:p>
          <a:p>
            <a:r>
              <a:rPr lang="ja-JP" altLang="en-US" i="1">
                <a:solidFill>
                  <a:schemeClr val="tx1">
                    <a:lumMod val="65000"/>
                    <a:lumOff val="35000"/>
                  </a:schemeClr>
                </a:solidFill>
              </a:rPr>
              <a:t>→</a:t>
            </a:r>
            <a:r>
              <a:rPr lang="ja-JP" altLang="en-US" i="1">
                <a:solidFill>
                  <a:schemeClr val="tx1">
                    <a:lumMod val="75000"/>
                    <a:lumOff val="25000"/>
                  </a:schemeClr>
                </a:solidFill>
              </a:rPr>
              <a:t>上</a:t>
            </a:r>
            <a:r>
              <a:rPr lang="ja-JP" altLang="en-US" i="1">
                <a:solidFill>
                  <a:schemeClr val="tx1">
                    <a:lumMod val="65000"/>
                    <a:lumOff val="35000"/>
                  </a:schemeClr>
                </a:solidFill>
              </a:rPr>
              <a:t>が見えるように回転</a:t>
            </a:r>
          </a:p>
        </p:txBody>
      </p:sp>
      <p:sp>
        <p:nvSpPr>
          <p:cNvPr id="19" name="正方形/長方形 18">
            <a:extLst>
              <a:ext uri="{FF2B5EF4-FFF2-40B4-BE49-F238E27FC236}">
                <a16:creationId xmlns:a16="http://schemas.microsoft.com/office/drawing/2014/main" id="{E0DA6C52-49B6-454E-8D39-DA3AACD320F9}"/>
              </a:ext>
            </a:extLst>
          </p:cNvPr>
          <p:cNvSpPr/>
          <p:nvPr/>
        </p:nvSpPr>
        <p:spPr>
          <a:xfrm>
            <a:off x="6714279" y="5935648"/>
            <a:ext cx="3025802" cy="669863"/>
          </a:xfrm>
          <a:prstGeom prst="rect">
            <a:avLst/>
          </a:prstGeom>
        </p:spPr>
        <p:txBody>
          <a:bodyPr wrap="square">
            <a:spAutoFit/>
          </a:bodyPr>
          <a:lstStyle/>
          <a:p>
            <a:r>
              <a:rPr lang="ja-JP" altLang="en-US" i="1">
                <a:solidFill>
                  <a:schemeClr val="tx1">
                    <a:lumMod val="65000"/>
                    <a:lumOff val="35000"/>
                  </a:schemeClr>
                </a:solidFill>
              </a:rPr>
              <a:t>下にドラッグ</a:t>
            </a:r>
            <a:endParaRPr lang="en-US" altLang="ja-JP" i="1" dirty="0">
              <a:solidFill>
                <a:schemeClr val="tx1">
                  <a:lumMod val="65000"/>
                  <a:lumOff val="35000"/>
                </a:schemeClr>
              </a:solidFill>
            </a:endParaRPr>
          </a:p>
          <a:p>
            <a:r>
              <a:rPr lang="ja-JP" altLang="en-US" i="1">
                <a:solidFill>
                  <a:schemeClr val="tx1">
                    <a:lumMod val="65000"/>
                    <a:lumOff val="35000"/>
                  </a:schemeClr>
                </a:solidFill>
              </a:rPr>
              <a:t>→</a:t>
            </a:r>
            <a:r>
              <a:rPr lang="ja-JP" altLang="en-US" i="1">
                <a:solidFill>
                  <a:schemeClr val="tx1">
                    <a:lumMod val="95000"/>
                    <a:lumOff val="5000"/>
                  </a:schemeClr>
                </a:solidFill>
              </a:rPr>
              <a:t>下</a:t>
            </a:r>
            <a:r>
              <a:rPr lang="ja-JP" altLang="en-US" i="1">
                <a:solidFill>
                  <a:schemeClr val="tx1">
                    <a:lumMod val="65000"/>
                    <a:lumOff val="35000"/>
                  </a:schemeClr>
                </a:solidFill>
              </a:rPr>
              <a:t>が見えるように回転</a:t>
            </a:r>
          </a:p>
        </p:txBody>
      </p:sp>
      <p:sp>
        <p:nvSpPr>
          <p:cNvPr id="20" name="正方形/長方形 19">
            <a:extLst>
              <a:ext uri="{FF2B5EF4-FFF2-40B4-BE49-F238E27FC236}">
                <a16:creationId xmlns:a16="http://schemas.microsoft.com/office/drawing/2014/main" id="{5C2910F2-5CDF-4775-972C-EE178A772D1D}"/>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4</a:t>
            </a:r>
            <a:endParaRPr kumimoji="1" lang="ja-JP" altLang="en-US" sz="1600" i="1"/>
          </a:p>
        </p:txBody>
      </p:sp>
      <p:cxnSp>
        <p:nvCxnSpPr>
          <p:cNvPr id="7" name="直線コネクタ 6">
            <a:extLst>
              <a:ext uri="{FF2B5EF4-FFF2-40B4-BE49-F238E27FC236}">
                <a16:creationId xmlns:a16="http://schemas.microsoft.com/office/drawing/2014/main" id="{FA75A712-AFB6-4480-8C15-6635CA20D714}"/>
              </a:ext>
            </a:extLst>
          </p:cNvPr>
          <p:cNvCxnSpPr>
            <a:cxnSpLocks/>
          </p:cNvCxnSpPr>
          <p:nvPr/>
        </p:nvCxnSpPr>
        <p:spPr>
          <a:xfrm>
            <a:off x="4953000" y="2486722"/>
            <a:ext cx="678366" cy="0"/>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B46CE316-6AA8-43BB-9548-D9EEA3605E24}"/>
              </a:ext>
            </a:extLst>
          </p:cNvPr>
          <p:cNvCxnSpPr>
            <a:cxnSpLocks/>
          </p:cNvCxnSpPr>
          <p:nvPr/>
        </p:nvCxnSpPr>
        <p:spPr>
          <a:xfrm flipH="1">
            <a:off x="7727795" y="2486722"/>
            <a:ext cx="737840" cy="0"/>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FF80E74B-C550-4855-B4F0-6C1AF35177CD}"/>
              </a:ext>
            </a:extLst>
          </p:cNvPr>
          <p:cNvCxnSpPr>
            <a:cxnSpLocks/>
          </p:cNvCxnSpPr>
          <p:nvPr/>
        </p:nvCxnSpPr>
        <p:spPr>
          <a:xfrm flipV="1">
            <a:off x="5164873" y="4471639"/>
            <a:ext cx="0" cy="641943"/>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6" name="直線コネクタ 25">
            <a:extLst>
              <a:ext uri="{FF2B5EF4-FFF2-40B4-BE49-F238E27FC236}">
                <a16:creationId xmlns:a16="http://schemas.microsoft.com/office/drawing/2014/main" id="{109268E9-E131-400C-963C-658230BEFC3D}"/>
              </a:ext>
            </a:extLst>
          </p:cNvPr>
          <p:cNvCxnSpPr>
            <a:cxnSpLocks/>
          </p:cNvCxnSpPr>
          <p:nvPr/>
        </p:nvCxnSpPr>
        <p:spPr>
          <a:xfrm>
            <a:off x="8354121" y="4890559"/>
            <a:ext cx="0" cy="673900"/>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07846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BD8F7711-79CE-414D-AE2A-21E4A312E8CA}"/>
              </a:ext>
            </a:extLst>
          </p:cNvPr>
          <p:cNvSpPr>
            <a:spLocks noGrp="1"/>
          </p:cNvSpPr>
          <p:nvPr>
            <p:ph type="sldNum" sz="quarter" idx="4"/>
          </p:nvPr>
        </p:nvSpPr>
        <p:spPr/>
        <p:txBody>
          <a:bodyPr/>
          <a:lstStyle/>
          <a:p>
            <a:fld id="{FF201CBC-0A1A-4EBD-A1D5-774CF332F279}" type="slidenum">
              <a:rPr kumimoji="1" lang="ja-JP" altLang="en-US" smtClean="0"/>
              <a:t>19</a:t>
            </a:fld>
            <a:endParaRPr kumimoji="1" lang="ja-JP" altLang="en-US"/>
          </a:p>
        </p:txBody>
      </p:sp>
      <p:sp>
        <p:nvSpPr>
          <p:cNvPr id="7" name="字幕 6">
            <a:extLst>
              <a:ext uri="{FF2B5EF4-FFF2-40B4-BE49-F238E27FC236}">
                <a16:creationId xmlns:a16="http://schemas.microsoft.com/office/drawing/2014/main" id="{B449E340-DB69-4903-9F46-A1D9ACE409CD}"/>
              </a:ext>
            </a:extLst>
          </p:cNvPr>
          <p:cNvSpPr>
            <a:spLocks noGrp="1"/>
          </p:cNvSpPr>
          <p:nvPr>
            <p:ph type="subTitle" idx="10"/>
          </p:nvPr>
        </p:nvSpPr>
        <p:spPr/>
        <p:txBody>
          <a:bodyPr/>
          <a:lstStyle/>
          <a:p>
            <a:r>
              <a:rPr lang="ja-JP" altLang="en-US"/>
              <a:t>②パン表示</a:t>
            </a:r>
            <a:endParaRPr kumimoji="1" lang="ja-JP" altLang="en-US"/>
          </a:p>
        </p:txBody>
      </p:sp>
      <p:sp>
        <p:nvSpPr>
          <p:cNvPr id="2" name="タイトル 1">
            <a:extLst>
              <a:ext uri="{FF2B5EF4-FFF2-40B4-BE49-F238E27FC236}">
                <a16:creationId xmlns:a16="http://schemas.microsoft.com/office/drawing/2014/main" id="{4E57C3D8-8C91-4965-A275-F245B7C26A05}"/>
              </a:ext>
            </a:extLst>
          </p:cNvPr>
          <p:cNvSpPr>
            <a:spLocks noGrp="1"/>
          </p:cNvSpPr>
          <p:nvPr>
            <p:ph type="title"/>
          </p:nvPr>
        </p:nvSpPr>
        <p:spPr/>
        <p:txBody>
          <a:bodyPr>
            <a:normAutofit fontScale="90000"/>
          </a:bodyPr>
          <a:lstStyle/>
          <a:p>
            <a:endParaRPr kumimoji="1" lang="ja-JP" altLang="en-US"/>
          </a:p>
        </p:txBody>
      </p:sp>
      <p:sp>
        <p:nvSpPr>
          <p:cNvPr id="8" name="正方形/長方形 7">
            <a:extLst>
              <a:ext uri="{FF2B5EF4-FFF2-40B4-BE49-F238E27FC236}">
                <a16:creationId xmlns:a16="http://schemas.microsoft.com/office/drawing/2014/main" id="{0800A48C-E205-415F-875E-5C290BE82127}"/>
              </a:ext>
            </a:extLst>
          </p:cNvPr>
          <p:cNvSpPr/>
          <p:nvPr/>
        </p:nvSpPr>
        <p:spPr>
          <a:xfrm>
            <a:off x="560018" y="5358640"/>
            <a:ext cx="4307100" cy="362087"/>
          </a:xfrm>
          <a:prstGeom prst="rect">
            <a:avLst/>
          </a:prstGeom>
        </p:spPr>
        <p:txBody>
          <a:bodyPr wrap="square">
            <a:spAutoFit/>
          </a:bodyPr>
          <a:lstStyle/>
          <a:p>
            <a:pPr algn="ctr">
              <a:lnSpc>
                <a:spcPts val="2400"/>
              </a:lnSpc>
            </a:pPr>
            <a:r>
              <a:rPr lang="ja-JP" altLang="en-US" i="1">
                <a:solidFill>
                  <a:schemeClr val="tx1">
                    <a:lumMod val="65000"/>
                    <a:lumOff val="35000"/>
                  </a:schemeClr>
                </a:solidFill>
              </a:rPr>
              <a:t>操作前</a:t>
            </a:r>
          </a:p>
        </p:txBody>
      </p:sp>
      <p:pic>
        <p:nvPicPr>
          <p:cNvPr id="5" name="図 4" descr="テーブル, ボックス, ベッド が含まれている画像&#10;&#10;自動的に生成された説明">
            <a:extLst>
              <a:ext uri="{FF2B5EF4-FFF2-40B4-BE49-F238E27FC236}">
                <a16:creationId xmlns:a16="http://schemas.microsoft.com/office/drawing/2014/main" id="{0EF4A5B6-3269-477E-8BC8-699BD89454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0018" y="2682521"/>
            <a:ext cx="4307100" cy="2657203"/>
          </a:xfrm>
          <a:prstGeom prst="rect">
            <a:avLst/>
          </a:prstGeom>
        </p:spPr>
      </p:pic>
      <p:pic>
        <p:nvPicPr>
          <p:cNvPr id="12" name="図 11" descr="ボックス, テーブル, ベッド が含まれている画像&#10;&#10;自動的に生成された説明">
            <a:extLst>
              <a:ext uri="{FF2B5EF4-FFF2-40B4-BE49-F238E27FC236}">
                <a16:creationId xmlns:a16="http://schemas.microsoft.com/office/drawing/2014/main" id="{D0922DB6-0455-4C83-9FA5-00617502F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88987" y="2684343"/>
            <a:ext cx="4441867" cy="2655318"/>
          </a:xfrm>
          <a:prstGeom prst="rect">
            <a:avLst/>
          </a:prstGeom>
        </p:spPr>
      </p:pic>
      <p:sp>
        <p:nvSpPr>
          <p:cNvPr id="9" name="正方形/長方形 8">
            <a:extLst>
              <a:ext uri="{FF2B5EF4-FFF2-40B4-BE49-F238E27FC236}">
                <a16:creationId xmlns:a16="http://schemas.microsoft.com/office/drawing/2014/main" id="{A4C93DC1-A4AE-4015-BD4A-E22B9C11B3D2}"/>
              </a:ext>
            </a:extLst>
          </p:cNvPr>
          <p:cNvSpPr/>
          <p:nvPr/>
        </p:nvSpPr>
        <p:spPr>
          <a:xfrm>
            <a:off x="5387020" y="5404795"/>
            <a:ext cx="4441867" cy="669863"/>
          </a:xfrm>
          <a:prstGeom prst="rect">
            <a:avLst/>
          </a:prstGeom>
        </p:spPr>
        <p:txBody>
          <a:bodyPr wrap="square">
            <a:spAutoFit/>
          </a:bodyPr>
          <a:lstStyle/>
          <a:p>
            <a:pPr>
              <a:lnSpc>
                <a:spcPts val="2400"/>
              </a:lnSpc>
            </a:pPr>
            <a:r>
              <a:rPr lang="ja-JP" altLang="en-US" i="1">
                <a:solidFill>
                  <a:schemeClr val="tx1">
                    <a:lumMod val="65000"/>
                    <a:lumOff val="35000"/>
                  </a:schemeClr>
                </a:solidFill>
              </a:rPr>
              <a:t>右にドラッグ</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→視点の向きが同じで画面が右移動</a:t>
            </a:r>
          </a:p>
        </p:txBody>
      </p:sp>
      <p:sp>
        <p:nvSpPr>
          <p:cNvPr id="11" name="正方形/長方形 10">
            <a:extLst>
              <a:ext uri="{FF2B5EF4-FFF2-40B4-BE49-F238E27FC236}">
                <a16:creationId xmlns:a16="http://schemas.microsoft.com/office/drawing/2014/main" id="{85A3A954-465B-4AC1-BA5E-C3552E5D7429}"/>
              </a:ext>
            </a:extLst>
          </p:cNvPr>
          <p:cNvSpPr/>
          <p:nvPr/>
        </p:nvSpPr>
        <p:spPr>
          <a:xfrm>
            <a:off x="3334792" y="1632937"/>
            <a:ext cx="5886186" cy="400110"/>
          </a:xfrm>
          <a:prstGeom prst="rect">
            <a:avLst/>
          </a:prstGeom>
        </p:spPr>
        <p:txBody>
          <a:bodyPr wrap="square">
            <a:spAutoFit/>
          </a:bodyPr>
          <a:lstStyle/>
          <a:p>
            <a:pPr>
              <a:lnSpc>
                <a:spcPts val="2400"/>
              </a:lnSpc>
            </a:pPr>
            <a:r>
              <a:rPr lang="ja-JP" altLang="en-US" sz="2000" i="1">
                <a:solidFill>
                  <a:schemeClr val="tx1">
                    <a:lumMod val="65000"/>
                    <a:lumOff val="35000"/>
                  </a:schemeClr>
                </a:solidFill>
              </a:rPr>
              <a:t>視点の向きを変えずに画面のレイアウトを変える</a:t>
            </a:r>
          </a:p>
        </p:txBody>
      </p:sp>
      <p:grpSp>
        <p:nvGrpSpPr>
          <p:cNvPr id="3" name="グループ化 2">
            <a:extLst>
              <a:ext uri="{FF2B5EF4-FFF2-40B4-BE49-F238E27FC236}">
                <a16:creationId xmlns:a16="http://schemas.microsoft.com/office/drawing/2014/main" id="{7723B1B7-F018-4E95-BF6C-D2C8380DB4E6}"/>
              </a:ext>
            </a:extLst>
          </p:cNvPr>
          <p:cNvGrpSpPr/>
          <p:nvPr/>
        </p:nvGrpSpPr>
        <p:grpSpPr>
          <a:xfrm>
            <a:off x="685022" y="1371982"/>
            <a:ext cx="2293620" cy="922020"/>
            <a:chOff x="4539727" y="1155879"/>
            <a:chExt cx="2293620" cy="922020"/>
          </a:xfrm>
        </p:grpSpPr>
        <p:pic>
          <p:nvPicPr>
            <p:cNvPr id="6" name="図 5" descr="挿絵 が含まれている画像&#10;&#10;自動的に生成された説明">
              <a:extLst>
                <a:ext uri="{FF2B5EF4-FFF2-40B4-BE49-F238E27FC236}">
                  <a16:creationId xmlns:a16="http://schemas.microsoft.com/office/drawing/2014/main" id="{D05ECF66-883C-438C-BE1E-C6D73446114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9727" y="1155879"/>
              <a:ext cx="2293620" cy="922020"/>
            </a:xfrm>
            <a:prstGeom prst="rect">
              <a:avLst/>
            </a:prstGeom>
          </p:spPr>
        </p:pic>
        <p:sp>
          <p:nvSpPr>
            <p:cNvPr id="13" name="正方形/長方形 12">
              <a:extLst>
                <a:ext uri="{FF2B5EF4-FFF2-40B4-BE49-F238E27FC236}">
                  <a16:creationId xmlns:a16="http://schemas.microsoft.com/office/drawing/2014/main" id="{311C6B4F-632B-4F75-9F3A-DF9C2408BA98}"/>
                </a:ext>
              </a:extLst>
            </p:cNvPr>
            <p:cNvSpPr/>
            <p:nvPr/>
          </p:nvSpPr>
          <p:spPr>
            <a:xfrm>
              <a:off x="4916488" y="1158081"/>
              <a:ext cx="336605" cy="33867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4" name="直線コネクタ 13">
            <a:extLst>
              <a:ext uri="{FF2B5EF4-FFF2-40B4-BE49-F238E27FC236}">
                <a16:creationId xmlns:a16="http://schemas.microsoft.com/office/drawing/2014/main" id="{DBE0D2CB-42E4-4BD6-9CC6-5DF2DF8BF2F2}"/>
              </a:ext>
            </a:extLst>
          </p:cNvPr>
          <p:cNvCxnSpPr>
            <a:cxnSpLocks/>
          </p:cNvCxnSpPr>
          <p:nvPr/>
        </p:nvCxnSpPr>
        <p:spPr>
          <a:xfrm>
            <a:off x="7125630" y="4159404"/>
            <a:ext cx="892097" cy="0"/>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162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AB4269-A371-4B0E-9057-908CCB31891E}"/>
              </a:ext>
            </a:extLst>
          </p:cNvPr>
          <p:cNvSpPr>
            <a:spLocks noGrp="1"/>
          </p:cNvSpPr>
          <p:nvPr>
            <p:ph type="title"/>
          </p:nvPr>
        </p:nvSpPr>
        <p:spPr>
          <a:xfrm>
            <a:off x="452438" y="1062553"/>
            <a:ext cx="9001124" cy="522515"/>
          </a:xfrm>
        </p:spPr>
        <p:txBody>
          <a:bodyPr>
            <a:noAutofit/>
          </a:bodyPr>
          <a:lstStyle/>
          <a:p>
            <a:pPr algn="ctr"/>
            <a:r>
              <a:rPr lang="ja-JP" altLang="en-US" sz="4400"/>
              <a:t>アジェンダ</a:t>
            </a:r>
            <a:endParaRPr kumimoji="1" lang="ja-JP" altLang="en-US" sz="4400"/>
          </a:p>
        </p:txBody>
      </p:sp>
      <p:sp>
        <p:nvSpPr>
          <p:cNvPr id="3" name="字幕 2">
            <a:extLst>
              <a:ext uri="{FF2B5EF4-FFF2-40B4-BE49-F238E27FC236}">
                <a16:creationId xmlns:a16="http://schemas.microsoft.com/office/drawing/2014/main" id="{85BB0349-AD88-40E9-B3F5-E956B6D739AF}"/>
              </a:ext>
            </a:extLst>
          </p:cNvPr>
          <p:cNvSpPr>
            <a:spLocks noGrp="1"/>
          </p:cNvSpPr>
          <p:nvPr>
            <p:ph idx="1"/>
          </p:nvPr>
        </p:nvSpPr>
        <p:spPr>
          <a:xfrm>
            <a:off x="2120201" y="2299027"/>
            <a:ext cx="7333361" cy="3649600"/>
          </a:xfrm>
        </p:spPr>
        <p:txBody>
          <a:bodyPr>
            <a:normAutofit/>
          </a:bodyPr>
          <a:lstStyle/>
          <a:p>
            <a:pPr>
              <a:lnSpc>
                <a:spcPct val="150000"/>
              </a:lnSpc>
            </a:pPr>
            <a:r>
              <a:rPr lang="en-US" altLang="ja-JP" sz="3600"/>
              <a:t>1. SketchUp</a:t>
            </a:r>
            <a:r>
              <a:rPr lang="ja-JP" altLang="en-US" sz="3600"/>
              <a:t>の基本操作</a:t>
            </a:r>
            <a:endParaRPr lang="en-US" altLang="ja-JP" sz="3600" dirty="0"/>
          </a:p>
          <a:p>
            <a:pPr>
              <a:lnSpc>
                <a:spcPct val="150000"/>
              </a:lnSpc>
            </a:pPr>
            <a:r>
              <a:rPr lang="en-US" altLang="ja-JP" sz="3600" dirty="0"/>
              <a:t>2</a:t>
            </a:r>
            <a:r>
              <a:rPr lang="en-US" altLang="ja-JP" sz="3600"/>
              <a:t>.</a:t>
            </a:r>
            <a:r>
              <a:rPr lang="ja-JP" altLang="en-US" sz="3600"/>
              <a:t> 基礎課題</a:t>
            </a:r>
          </a:p>
          <a:p>
            <a:pPr>
              <a:lnSpc>
                <a:spcPct val="150000"/>
              </a:lnSpc>
            </a:pPr>
            <a:r>
              <a:rPr lang="en-US" altLang="ja-JP" sz="3600" dirty="0"/>
              <a:t>3</a:t>
            </a:r>
            <a:r>
              <a:rPr lang="en-US" altLang="ja-JP" sz="3600"/>
              <a:t>. </a:t>
            </a:r>
            <a:r>
              <a:rPr lang="ja-JP" altLang="en-US" sz="3600"/>
              <a:t>応用課題</a:t>
            </a:r>
            <a:endParaRPr kumimoji="1" lang="ja-JP" altLang="en-US" sz="3600"/>
          </a:p>
        </p:txBody>
      </p:sp>
      <p:sp>
        <p:nvSpPr>
          <p:cNvPr id="4" name="スライド番号プレースホルダー 3">
            <a:extLst>
              <a:ext uri="{FF2B5EF4-FFF2-40B4-BE49-F238E27FC236}">
                <a16:creationId xmlns:a16="http://schemas.microsoft.com/office/drawing/2014/main" id="{A039B70B-5A07-4705-A025-A8D1D86E5FFC}"/>
              </a:ext>
            </a:extLst>
          </p:cNvPr>
          <p:cNvSpPr>
            <a:spLocks noGrp="1"/>
          </p:cNvSpPr>
          <p:nvPr>
            <p:ph type="sldNum" sz="quarter" idx="4"/>
          </p:nvPr>
        </p:nvSpPr>
        <p:spPr/>
        <p:txBody>
          <a:bodyPr/>
          <a:lstStyle/>
          <a:p>
            <a:fld id="{FF201CBC-0A1A-4EBD-A1D5-774CF332F279}" type="slidenum">
              <a:rPr kumimoji="1" lang="ja-JP" altLang="en-US" smtClean="0"/>
              <a:t>2</a:t>
            </a:fld>
            <a:endParaRPr kumimoji="1" lang="ja-JP" altLang="en-US"/>
          </a:p>
        </p:txBody>
      </p:sp>
    </p:spTree>
    <p:extLst>
      <p:ext uri="{BB962C8B-B14F-4D97-AF65-F5344CB8AC3E}">
        <p14:creationId xmlns:p14="http://schemas.microsoft.com/office/powerpoint/2010/main" val="15109441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BD8F7711-79CE-414D-AE2A-21E4A312E8CA}"/>
              </a:ext>
            </a:extLst>
          </p:cNvPr>
          <p:cNvSpPr>
            <a:spLocks noGrp="1"/>
          </p:cNvSpPr>
          <p:nvPr>
            <p:ph type="sldNum" sz="quarter" idx="4"/>
          </p:nvPr>
        </p:nvSpPr>
        <p:spPr/>
        <p:txBody>
          <a:bodyPr/>
          <a:lstStyle/>
          <a:p>
            <a:fld id="{FF201CBC-0A1A-4EBD-A1D5-774CF332F279}" type="slidenum">
              <a:rPr kumimoji="1" lang="ja-JP" altLang="en-US" smtClean="0"/>
              <a:t>20</a:t>
            </a:fld>
            <a:endParaRPr kumimoji="1" lang="ja-JP" altLang="en-US"/>
          </a:p>
        </p:txBody>
      </p:sp>
      <p:sp>
        <p:nvSpPr>
          <p:cNvPr id="5" name="字幕 4">
            <a:extLst>
              <a:ext uri="{FF2B5EF4-FFF2-40B4-BE49-F238E27FC236}">
                <a16:creationId xmlns:a16="http://schemas.microsoft.com/office/drawing/2014/main" id="{F2D8302A-009F-4ACD-BE69-E83B6527B5E3}"/>
              </a:ext>
            </a:extLst>
          </p:cNvPr>
          <p:cNvSpPr>
            <a:spLocks noGrp="1"/>
          </p:cNvSpPr>
          <p:nvPr>
            <p:ph type="subTitle" idx="10"/>
          </p:nvPr>
        </p:nvSpPr>
        <p:spPr/>
        <p:txBody>
          <a:bodyPr/>
          <a:lstStyle/>
          <a:p>
            <a:r>
              <a:rPr lang="ja-JP" altLang="en-US"/>
              <a:t>③</a:t>
            </a:r>
            <a:r>
              <a:rPr lang="ja-JP" altLang="en-US">
                <a:latin typeface="+mn-ea"/>
              </a:rPr>
              <a:t>ズーム　　　④その他</a:t>
            </a:r>
            <a:endParaRPr kumimoji="1" lang="ja-JP" altLang="en-US"/>
          </a:p>
        </p:txBody>
      </p:sp>
      <p:sp>
        <p:nvSpPr>
          <p:cNvPr id="2" name="タイトル 1">
            <a:extLst>
              <a:ext uri="{FF2B5EF4-FFF2-40B4-BE49-F238E27FC236}">
                <a16:creationId xmlns:a16="http://schemas.microsoft.com/office/drawing/2014/main" id="{4E57C3D8-8C91-4965-A275-F245B7C26A05}"/>
              </a:ext>
            </a:extLst>
          </p:cNvPr>
          <p:cNvSpPr>
            <a:spLocks noGrp="1"/>
          </p:cNvSpPr>
          <p:nvPr>
            <p:ph type="title"/>
          </p:nvPr>
        </p:nvSpPr>
        <p:spPr/>
        <p:txBody>
          <a:bodyPr>
            <a:normAutofit fontScale="90000"/>
          </a:bodyPr>
          <a:lstStyle/>
          <a:p>
            <a:endParaRPr kumimoji="1" lang="ja-JP" altLang="en-US"/>
          </a:p>
        </p:txBody>
      </p:sp>
      <p:sp>
        <p:nvSpPr>
          <p:cNvPr id="8" name="正方形/長方形 7">
            <a:extLst>
              <a:ext uri="{FF2B5EF4-FFF2-40B4-BE49-F238E27FC236}">
                <a16:creationId xmlns:a16="http://schemas.microsoft.com/office/drawing/2014/main" id="{0800A48C-E205-415F-875E-5C290BE82127}"/>
              </a:ext>
            </a:extLst>
          </p:cNvPr>
          <p:cNvSpPr/>
          <p:nvPr/>
        </p:nvSpPr>
        <p:spPr>
          <a:xfrm>
            <a:off x="1410728" y="3627335"/>
            <a:ext cx="1241495" cy="362087"/>
          </a:xfrm>
          <a:prstGeom prst="rect">
            <a:avLst/>
          </a:prstGeom>
        </p:spPr>
        <p:txBody>
          <a:bodyPr wrap="square">
            <a:spAutoFit/>
          </a:bodyPr>
          <a:lstStyle/>
          <a:p>
            <a:pPr>
              <a:lnSpc>
                <a:spcPts val="2400"/>
              </a:lnSpc>
            </a:pPr>
            <a:r>
              <a:rPr lang="ja-JP" altLang="en-US" i="1">
                <a:solidFill>
                  <a:schemeClr val="tx1">
                    <a:lumMod val="65000"/>
                    <a:lumOff val="35000"/>
                  </a:schemeClr>
                </a:solidFill>
              </a:rPr>
              <a:t>操作前</a:t>
            </a:r>
          </a:p>
        </p:txBody>
      </p:sp>
      <p:sp>
        <p:nvSpPr>
          <p:cNvPr id="9" name="テキスト ボックス 8">
            <a:extLst>
              <a:ext uri="{FF2B5EF4-FFF2-40B4-BE49-F238E27FC236}">
                <a16:creationId xmlns:a16="http://schemas.microsoft.com/office/drawing/2014/main" id="{F34663D3-5110-4CA2-B938-66C0D322FE28}"/>
              </a:ext>
            </a:extLst>
          </p:cNvPr>
          <p:cNvSpPr txBox="1"/>
          <p:nvPr/>
        </p:nvSpPr>
        <p:spPr>
          <a:xfrm>
            <a:off x="452438" y="1052514"/>
            <a:ext cx="3025160" cy="461665"/>
          </a:xfrm>
          <a:prstGeom prst="rect">
            <a:avLst/>
          </a:prstGeom>
          <a:noFill/>
        </p:spPr>
        <p:txBody>
          <a:bodyPr wrap="square" rtlCol="0">
            <a:spAutoFit/>
          </a:bodyPr>
          <a:lstStyle/>
          <a:p>
            <a:r>
              <a:rPr lang="ja-JP" altLang="en-US" sz="2400" i="1">
                <a:solidFill>
                  <a:schemeClr val="tx1">
                    <a:lumMod val="65000"/>
                    <a:lumOff val="35000"/>
                  </a:schemeClr>
                </a:solidFill>
                <a:latin typeface="+mn-ea"/>
              </a:rPr>
              <a:t>③</a:t>
            </a:r>
            <a:r>
              <a:rPr lang="en-US" altLang="ja-JP" sz="2400" i="1">
                <a:solidFill>
                  <a:schemeClr val="tx1">
                    <a:lumMod val="65000"/>
                    <a:lumOff val="35000"/>
                  </a:schemeClr>
                </a:solidFill>
                <a:latin typeface="+mn-ea"/>
              </a:rPr>
              <a:t>	</a:t>
            </a:r>
            <a:r>
              <a:rPr lang="ja-JP" altLang="en-US" sz="2400" i="1">
                <a:solidFill>
                  <a:schemeClr val="tx1">
                    <a:lumMod val="65000"/>
                    <a:lumOff val="35000"/>
                  </a:schemeClr>
                </a:solidFill>
                <a:latin typeface="+mn-ea"/>
              </a:rPr>
              <a:t>ズーム</a:t>
            </a:r>
          </a:p>
        </p:txBody>
      </p:sp>
      <p:sp>
        <p:nvSpPr>
          <p:cNvPr id="10" name="テキスト ボックス 9">
            <a:extLst>
              <a:ext uri="{FF2B5EF4-FFF2-40B4-BE49-F238E27FC236}">
                <a16:creationId xmlns:a16="http://schemas.microsoft.com/office/drawing/2014/main" id="{A7221167-DF7B-49C8-8054-00690B7019BD}"/>
              </a:ext>
            </a:extLst>
          </p:cNvPr>
          <p:cNvSpPr txBox="1"/>
          <p:nvPr/>
        </p:nvSpPr>
        <p:spPr>
          <a:xfrm>
            <a:off x="342574" y="4571005"/>
            <a:ext cx="5453510" cy="461665"/>
          </a:xfrm>
          <a:prstGeom prst="rect">
            <a:avLst/>
          </a:prstGeom>
          <a:noFill/>
        </p:spPr>
        <p:txBody>
          <a:bodyPr wrap="square" rtlCol="0">
            <a:spAutoFit/>
          </a:bodyPr>
          <a:lstStyle/>
          <a:p>
            <a:r>
              <a:rPr lang="ja-JP" altLang="en-US" sz="2400" i="1">
                <a:solidFill>
                  <a:schemeClr val="tx1">
                    <a:lumMod val="65000"/>
                    <a:lumOff val="35000"/>
                  </a:schemeClr>
                </a:solidFill>
              </a:rPr>
              <a:t>④その他</a:t>
            </a:r>
          </a:p>
        </p:txBody>
      </p:sp>
      <p:sp>
        <p:nvSpPr>
          <p:cNvPr id="11" name="正方形/長方形 10">
            <a:extLst>
              <a:ext uri="{FF2B5EF4-FFF2-40B4-BE49-F238E27FC236}">
                <a16:creationId xmlns:a16="http://schemas.microsoft.com/office/drawing/2014/main" id="{F726D09C-3DCA-4710-A62F-1D56E1EF7DB0}"/>
              </a:ext>
            </a:extLst>
          </p:cNvPr>
          <p:cNvSpPr/>
          <p:nvPr/>
        </p:nvSpPr>
        <p:spPr>
          <a:xfrm>
            <a:off x="1711268" y="5087264"/>
            <a:ext cx="7742295" cy="1400833"/>
          </a:xfrm>
          <a:prstGeom prst="rect">
            <a:avLst/>
          </a:prstGeom>
        </p:spPr>
        <p:txBody>
          <a:bodyPr wrap="square">
            <a:spAutoFit/>
          </a:bodyPr>
          <a:lstStyle/>
          <a:p>
            <a:pPr>
              <a:lnSpc>
                <a:spcPts val="3600"/>
              </a:lnSpc>
            </a:pPr>
            <a:r>
              <a:rPr lang="ja-JP" altLang="en-US" i="1">
                <a:solidFill>
                  <a:schemeClr val="tx1">
                    <a:lumMod val="65000"/>
                    <a:lumOff val="35000"/>
                  </a:schemeClr>
                </a:solidFill>
              </a:rPr>
              <a:t>選択範囲をズーム</a:t>
            </a:r>
          </a:p>
          <a:p>
            <a:pPr>
              <a:lnSpc>
                <a:spcPts val="3600"/>
              </a:lnSpc>
            </a:pPr>
            <a:r>
              <a:rPr lang="ja-JP" altLang="en-US" i="1">
                <a:solidFill>
                  <a:schemeClr val="tx1">
                    <a:lumMod val="65000"/>
                    <a:lumOff val="35000"/>
                  </a:schemeClr>
                </a:solidFill>
              </a:rPr>
              <a:t>全体表示：モデル全体を表示、どこにいるか見失った時に有効</a:t>
            </a:r>
          </a:p>
          <a:p>
            <a:pPr>
              <a:lnSpc>
                <a:spcPts val="3600"/>
              </a:lnSpc>
            </a:pPr>
            <a:r>
              <a:rPr lang="ja-JP" altLang="en-US" i="1">
                <a:solidFill>
                  <a:schemeClr val="tx1">
                    <a:lumMod val="65000"/>
                    <a:lumOff val="35000"/>
                  </a:schemeClr>
                </a:solidFill>
              </a:rPr>
              <a:t>戻る：一つ前のビューに戻る</a:t>
            </a:r>
          </a:p>
        </p:txBody>
      </p:sp>
      <p:pic>
        <p:nvPicPr>
          <p:cNvPr id="14" name="図 13" descr="テーブル, ベッド が含まれている画像&#10;&#10;自動的に生成された説明">
            <a:extLst>
              <a:ext uri="{FF2B5EF4-FFF2-40B4-BE49-F238E27FC236}">
                <a16:creationId xmlns:a16="http://schemas.microsoft.com/office/drawing/2014/main" id="{84D8ADAE-7230-4EA7-99AF-ECFD6ECF25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2574" y="1731450"/>
            <a:ext cx="3043608" cy="1848666"/>
          </a:xfrm>
          <a:prstGeom prst="rect">
            <a:avLst/>
          </a:prstGeom>
        </p:spPr>
      </p:pic>
      <p:pic>
        <p:nvPicPr>
          <p:cNvPr id="16" name="図 15" descr="冷蔵庫, 座る, ホワイト が含まれている画像&#10;&#10;自動的に生成された説明">
            <a:extLst>
              <a:ext uri="{FF2B5EF4-FFF2-40B4-BE49-F238E27FC236}">
                <a16:creationId xmlns:a16="http://schemas.microsoft.com/office/drawing/2014/main" id="{399BEDED-8EC7-4934-9A1F-62863582DC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296" y="1718161"/>
            <a:ext cx="3061851" cy="1845624"/>
          </a:xfrm>
          <a:prstGeom prst="rect">
            <a:avLst/>
          </a:prstGeom>
        </p:spPr>
      </p:pic>
      <p:pic>
        <p:nvPicPr>
          <p:cNvPr id="18" name="図 17" descr="ベッド, テーブル が含まれている画像&#10;&#10;自動的に生成された説明">
            <a:extLst>
              <a:ext uri="{FF2B5EF4-FFF2-40B4-BE49-F238E27FC236}">
                <a16:creationId xmlns:a16="http://schemas.microsoft.com/office/drawing/2014/main" id="{6FDA886A-881B-4330-AF33-8FC36380B5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80929" y="1731450"/>
            <a:ext cx="3049690" cy="1827381"/>
          </a:xfrm>
          <a:prstGeom prst="rect">
            <a:avLst/>
          </a:prstGeom>
        </p:spPr>
      </p:pic>
      <p:pic>
        <p:nvPicPr>
          <p:cNvPr id="7" name="図 6" descr="スクリーンショット, 抽象, 挿絵 が含まれている画像&#10;&#10;自動的に生成された説明">
            <a:extLst>
              <a:ext uri="{FF2B5EF4-FFF2-40B4-BE49-F238E27FC236}">
                <a16:creationId xmlns:a16="http://schemas.microsoft.com/office/drawing/2014/main" id="{FB1D0D14-FD0D-4845-814C-3D2067507AD1}"/>
              </a:ext>
            </a:extLst>
          </p:cNvPr>
          <p:cNvPicPr>
            <a:picLocks noChangeAspect="1"/>
          </p:cNvPicPr>
          <p:nvPr/>
        </p:nvPicPr>
        <p:blipFill rotWithShape="1">
          <a:blip r:embed="rId5">
            <a:extLst>
              <a:ext uri="{28A0092B-C50C-407E-A947-70E740481C1C}">
                <a14:useLocalDpi xmlns:a14="http://schemas.microsoft.com/office/drawing/2010/main" val="0"/>
              </a:ext>
            </a:extLst>
          </a:blip>
          <a:srcRect r="82020" b="61207"/>
          <a:stretch/>
        </p:blipFill>
        <p:spPr>
          <a:xfrm>
            <a:off x="2170350" y="1052514"/>
            <a:ext cx="504175" cy="541875"/>
          </a:xfrm>
          <a:prstGeom prst="rect">
            <a:avLst/>
          </a:prstGeom>
        </p:spPr>
      </p:pic>
      <p:pic>
        <p:nvPicPr>
          <p:cNvPr id="12" name="図 11">
            <a:extLst>
              <a:ext uri="{FF2B5EF4-FFF2-40B4-BE49-F238E27FC236}">
                <a16:creationId xmlns:a16="http://schemas.microsoft.com/office/drawing/2014/main" id="{54FD1A70-088C-435F-A971-0484B48A4EAD}"/>
              </a:ext>
            </a:extLst>
          </p:cNvPr>
          <p:cNvPicPr>
            <a:picLocks noChangeAspect="1"/>
          </p:cNvPicPr>
          <p:nvPr/>
        </p:nvPicPr>
        <p:blipFill rotWithShape="1">
          <a:blip r:embed="rId6"/>
          <a:srcRect t="8366" r="65049" b="2959"/>
          <a:stretch/>
        </p:blipFill>
        <p:spPr>
          <a:xfrm>
            <a:off x="1161911" y="5130118"/>
            <a:ext cx="497633" cy="446754"/>
          </a:xfrm>
          <a:prstGeom prst="rect">
            <a:avLst/>
          </a:prstGeom>
        </p:spPr>
      </p:pic>
      <p:sp>
        <p:nvSpPr>
          <p:cNvPr id="17" name="正方形/長方形 16">
            <a:extLst>
              <a:ext uri="{FF2B5EF4-FFF2-40B4-BE49-F238E27FC236}">
                <a16:creationId xmlns:a16="http://schemas.microsoft.com/office/drawing/2014/main" id="{F23EB2CA-0FC9-41C9-BFE1-B7C3339D040E}"/>
              </a:ext>
            </a:extLst>
          </p:cNvPr>
          <p:cNvSpPr/>
          <p:nvPr/>
        </p:nvSpPr>
        <p:spPr>
          <a:xfrm>
            <a:off x="3871843" y="3627335"/>
            <a:ext cx="2473202" cy="362087"/>
          </a:xfrm>
          <a:prstGeom prst="rect">
            <a:avLst/>
          </a:prstGeom>
        </p:spPr>
        <p:txBody>
          <a:bodyPr wrap="square">
            <a:spAutoFit/>
          </a:bodyPr>
          <a:lstStyle/>
          <a:p>
            <a:pPr>
              <a:lnSpc>
                <a:spcPts val="2400"/>
              </a:lnSpc>
            </a:pPr>
            <a:r>
              <a:rPr lang="ja-JP" altLang="en-US" i="1">
                <a:solidFill>
                  <a:schemeClr val="tx1">
                    <a:lumMod val="65000"/>
                    <a:lumOff val="35000"/>
                  </a:schemeClr>
                </a:solidFill>
              </a:rPr>
              <a:t>上にドラッグ　前進</a:t>
            </a:r>
          </a:p>
        </p:txBody>
      </p:sp>
      <p:sp>
        <p:nvSpPr>
          <p:cNvPr id="19" name="正方形/長方形 18">
            <a:extLst>
              <a:ext uri="{FF2B5EF4-FFF2-40B4-BE49-F238E27FC236}">
                <a16:creationId xmlns:a16="http://schemas.microsoft.com/office/drawing/2014/main" id="{D3286741-3F1D-4199-9559-F5BE0039C495}"/>
              </a:ext>
            </a:extLst>
          </p:cNvPr>
          <p:cNvSpPr/>
          <p:nvPr/>
        </p:nvSpPr>
        <p:spPr>
          <a:xfrm>
            <a:off x="6986796" y="3582179"/>
            <a:ext cx="3795269" cy="362087"/>
          </a:xfrm>
          <a:prstGeom prst="rect">
            <a:avLst/>
          </a:prstGeom>
        </p:spPr>
        <p:txBody>
          <a:bodyPr wrap="square">
            <a:spAutoFit/>
          </a:bodyPr>
          <a:lstStyle/>
          <a:p>
            <a:pPr>
              <a:lnSpc>
                <a:spcPts val="2400"/>
              </a:lnSpc>
            </a:pPr>
            <a:r>
              <a:rPr lang="ja-JP" altLang="en-US" i="1">
                <a:solidFill>
                  <a:schemeClr val="tx1">
                    <a:lumMod val="65000"/>
                    <a:lumOff val="35000"/>
                  </a:schemeClr>
                </a:solidFill>
              </a:rPr>
              <a:t>下にドラッグ　後退</a:t>
            </a:r>
          </a:p>
        </p:txBody>
      </p:sp>
      <p:sp>
        <p:nvSpPr>
          <p:cNvPr id="21" name="正方形/長方形 20">
            <a:extLst>
              <a:ext uri="{FF2B5EF4-FFF2-40B4-BE49-F238E27FC236}">
                <a16:creationId xmlns:a16="http://schemas.microsoft.com/office/drawing/2014/main" id="{57D50309-8AD8-4FC0-B689-6FE35748B4BB}"/>
              </a:ext>
            </a:extLst>
          </p:cNvPr>
          <p:cNvSpPr/>
          <p:nvPr/>
        </p:nvSpPr>
        <p:spPr>
          <a:xfrm>
            <a:off x="4415883" y="4024346"/>
            <a:ext cx="5037680" cy="362087"/>
          </a:xfrm>
          <a:prstGeom prst="rect">
            <a:avLst/>
          </a:prstGeom>
        </p:spPr>
        <p:txBody>
          <a:bodyPr wrap="square">
            <a:spAutoFit/>
          </a:bodyPr>
          <a:lstStyle/>
          <a:p>
            <a:pPr>
              <a:lnSpc>
                <a:spcPts val="2400"/>
              </a:lnSpc>
            </a:pPr>
            <a:r>
              <a:rPr lang="ja-JP" altLang="en-US" sz="1600" i="1">
                <a:solidFill>
                  <a:schemeClr val="tx1">
                    <a:lumMod val="65000"/>
                    <a:lumOff val="35000"/>
                  </a:schemeClr>
                </a:solidFill>
              </a:rPr>
              <a:t>マウスホイールを回すことでもズームできる</a:t>
            </a:r>
          </a:p>
        </p:txBody>
      </p:sp>
      <p:pic>
        <p:nvPicPr>
          <p:cNvPr id="24" name="図 23">
            <a:extLst>
              <a:ext uri="{FF2B5EF4-FFF2-40B4-BE49-F238E27FC236}">
                <a16:creationId xmlns:a16="http://schemas.microsoft.com/office/drawing/2014/main" id="{6C316DF2-2145-4CD5-9666-2C4B713138F5}"/>
              </a:ext>
            </a:extLst>
          </p:cNvPr>
          <p:cNvPicPr>
            <a:picLocks noChangeAspect="1"/>
          </p:cNvPicPr>
          <p:nvPr/>
        </p:nvPicPr>
        <p:blipFill rotWithShape="1">
          <a:blip r:embed="rId6"/>
          <a:srcRect l="32525" t="5407" r="32525"/>
          <a:stretch/>
        </p:blipFill>
        <p:spPr>
          <a:xfrm>
            <a:off x="1161911" y="5592139"/>
            <a:ext cx="497634" cy="476576"/>
          </a:xfrm>
          <a:prstGeom prst="rect">
            <a:avLst/>
          </a:prstGeom>
        </p:spPr>
      </p:pic>
      <p:pic>
        <p:nvPicPr>
          <p:cNvPr id="25" name="図 24">
            <a:extLst>
              <a:ext uri="{FF2B5EF4-FFF2-40B4-BE49-F238E27FC236}">
                <a16:creationId xmlns:a16="http://schemas.microsoft.com/office/drawing/2014/main" id="{B00B74B5-AB91-4FB3-8CC7-52F90188B23F}"/>
              </a:ext>
            </a:extLst>
          </p:cNvPr>
          <p:cNvPicPr>
            <a:picLocks noChangeAspect="1"/>
          </p:cNvPicPr>
          <p:nvPr/>
        </p:nvPicPr>
        <p:blipFill rotWithShape="1">
          <a:blip r:embed="rId6"/>
          <a:srcRect l="64421" t="5407"/>
          <a:stretch/>
        </p:blipFill>
        <p:spPr>
          <a:xfrm>
            <a:off x="1157438" y="6083982"/>
            <a:ext cx="506578" cy="476576"/>
          </a:xfrm>
          <a:prstGeom prst="rect">
            <a:avLst/>
          </a:prstGeom>
        </p:spPr>
      </p:pic>
      <p:cxnSp>
        <p:nvCxnSpPr>
          <p:cNvPr id="20" name="直線コネクタ 19">
            <a:extLst>
              <a:ext uri="{FF2B5EF4-FFF2-40B4-BE49-F238E27FC236}">
                <a16:creationId xmlns:a16="http://schemas.microsoft.com/office/drawing/2014/main" id="{97711D35-8222-5042-8329-068C9FB5205A}"/>
              </a:ext>
            </a:extLst>
          </p:cNvPr>
          <p:cNvCxnSpPr>
            <a:cxnSpLocks/>
          </p:cNvCxnSpPr>
          <p:nvPr/>
        </p:nvCxnSpPr>
        <p:spPr>
          <a:xfrm flipV="1">
            <a:off x="5129306" y="2345331"/>
            <a:ext cx="0" cy="627447"/>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17D6D56A-0DE0-654C-91C9-041C1C7842AA}"/>
              </a:ext>
            </a:extLst>
          </p:cNvPr>
          <p:cNvCxnSpPr>
            <a:cxnSpLocks/>
          </p:cNvCxnSpPr>
          <p:nvPr/>
        </p:nvCxnSpPr>
        <p:spPr>
          <a:xfrm>
            <a:off x="8151712" y="2519069"/>
            <a:ext cx="0" cy="514953"/>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93031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図 17" descr="スクリーンショット, 抽象, コンピュータ が含まれている画像&#10;&#10;自動的に生成された説明">
            <a:extLst>
              <a:ext uri="{FF2B5EF4-FFF2-40B4-BE49-F238E27FC236}">
                <a16:creationId xmlns:a16="http://schemas.microsoft.com/office/drawing/2014/main" id="{CCB3CD19-BD37-4DD7-8EDA-533B4EE84ABB}"/>
              </a:ext>
            </a:extLst>
          </p:cNvPr>
          <p:cNvPicPr>
            <a:picLocks noChangeAspect="1"/>
          </p:cNvPicPr>
          <p:nvPr/>
        </p:nvPicPr>
        <p:blipFill rotWithShape="1">
          <a:blip r:embed="rId2">
            <a:extLst>
              <a:ext uri="{28A0092B-C50C-407E-A947-70E740481C1C}">
                <a14:useLocalDpi xmlns:a14="http://schemas.microsoft.com/office/drawing/2010/main" val="0"/>
              </a:ext>
            </a:extLst>
          </a:blip>
          <a:srcRect l="16808" t="12406" r="16213" b="4099"/>
          <a:stretch/>
        </p:blipFill>
        <p:spPr>
          <a:xfrm>
            <a:off x="6504062" y="1261714"/>
            <a:ext cx="3050848" cy="2139255"/>
          </a:xfrm>
          <a:prstGeom prst="rect">
            <a:avLst/>
          </a:prstGeom>
        </p:spPr>
      </p:pic>
      <p:pic>
        <p:nvPicPr>
          <p:cNvPr id="16" name="図 15" descr="建物, テーブル が含まれている画像&#10;&#10;自動的に生成された説明">
            <a:extLst>
              <a:ext uri="{FF2B5EF4-FFF2-40B4-BE49-F238E27FC236}">
                <a16:creationId xmlns:a16="http://schemas.microsoft.com/office/drawing/2014/main" id="{B5E79979-80A8-4DA5-8528-239D2B5A7D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9001" y="1299087"/>
            <a:ext cx="3103999" cy="2138570"/>
          </a:xfrm>
          <a:prstGeom prst="rect">
            <a:avLst/>
          </a:prstGeom>
        </p:spPr>
      </p:pic>
      <p:sp>
        <p:nvSpPr>
          <p:cNvPr id="4" name="スライド番号プレースホルダー 3">
            <a:extLst>
              <a:ext uri="{FF2B5EF4-FFF2-40B4-BE49-F238E27FC236}">
                <a16:creationId xmlns:a16="http://schemas.microsoft.com/office/drawing/2014/main" id="{BD8F7711-79CE-414D-AE2A-21E4A312E8CA}"/>
              </a:ext>
            </a:extLst>
          </p:cNvPr>
          <p:cNvSpPr>
            <a:spLocks noGrp="1"/>
          </p:cNvSpPr>
          <p:nvPr>
            <p:ph type="sldNum" sz="quarter" idx="4"/>
          </p:nvPr>
        </p:nvSpPr>
        <p:spPr/>
        <p:txBody>
          <a:bodyPr/>
          <a:lstStyle/>
          <a:p>
            <a:fld id="{FF201CBC-0A1A-4EBD-A1D5-774CF332F279}" type="slidenum">
              <a:rPr kumimoji="1" lang="ja-JP" altLang="en-US" smtClean="0"/>
              <a:t>21</a:t>
            </a:fld>
            <a:endParaRPr kumimoji="1" lang="ja-JP" altLang="en-US"/>
          </a:p>
        </p:txBody>
      </p:sp>
      <p:sp>
        <p:nvSpPr>
          <p:cNvPr id="6" name="字幕 5">
            <a:extLst>
              <a:ext uri="{FF2B5EF4-FFF2-40B4-BE49-F238E27FC236}">
                <a16:creationId xmlns:a16="http://schemas.microsoft.com/office/drawing/2014/main" id="{CA2C7258-6149-4627-A826-3B252E786312}"/>
              </a:ext>
            </a:extLst>
          </p:cNvPr>
          <p:cNvSpPr>
            <a:spLocks noGrp="1"/>
          </p:cNvSpPr>
          <p:nvPr>
            <p:ph type="subTitle" idx="10"/>
          </p:nvPr>
        </p:nvSpPr>
        <p:spPr/>
        <p:txBody>
          <a:bodyPr/>
          <a:lstStyle/>
          <a:p>
            <a:r>
              <a:rPr lang="ja-JP" altLang="en-US"/>
              <a:t>⑤カメラを配置</a:t>
            </a:r>
            <a:endParaRPr kumimoji="1" lang="ja-JP" altLang="en-US"/>
          </a:p>
        </p:txBody>
      </p:sp>
      <p:sp>
        <p:nvSpPr>
          <p:cNvPr id="2" name="タイトル 1">
            <a:extLst>
              <a:ext uri="{FF2B5EF4-FFF2-40B4-BE49-F238E27FC236}">
                <a16:creationId xmlns:a16="http://schemas.microsoft.com/office/drawing/2014/main" id="{4E57C3D8-8C91-4965-A275-F245B7C26A05}"/>
              </a:ext>
            </a:extLst>
          </p:cNvPr>
          <p:cNvSpPr>
            <a:spLocks noGrp="1"/>
          </p:cNvSpPr>
          <p:nvPr>
            <p:ph type="title"/>
          </p:nvPr>
        </p:nvSpPr>
        <p:spPr/>
        <p:txBody>
          <a:bodyPr>
            <a:normAutofit fontScale="90000"/>
          </a:bodyPr>
          <a:lstStyle/>
          <a:p>
            <a:endParaRPr kumimoji="1" lang="ja-JP" altLang="en-US"/>
          </a:p>
        </p:txBody>
      </p:sp>
      <p:pic>
        <p:nvPicPr>
          <p:cNvPr id="20" name="図 19" descr="家具, ベッド が含まれている画像&#10;&#10;自動的に生成された説明">
            <a:extLst>
              <a:ext uri="{FF2B5EF4-FFF2-40B4-BE49-F238E27FC236}">
                <a16:creationId xmlns:a16="http://schemas.microsoft.com/office/drawing/2014/main" id="{267DB1FC-E1BF-49EA-849A-77A62AAEF0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6096" y="4446607"/>
            <a:ext cx="3821213" cy="1491924"/>
          </a:xfrm>
          <a:prstGeom prst="rect">
            <a:avLst/>
          </a:prstGeom>
        </p:spPr>
      </p:pic>
      <p:pic>
        <p:nvPicPr>
          <p:cNvPr id="24" name="図 23" descr="寝室, ベッド, 部屋 が含まれている画像&#10;&#10;自動的に生成された説明">
            <a:extLst>
              <a:ext uri="{FF2B5EF4-FFF2-40B4-BE49-F238E27FC236}">
                <a16:creationId xmlns:a16="http://schemas.microsoft.com/office/drawing/2014/main" id="{A34A980D-D3AC-467E-9A56-B7774BEFFD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0251" y="4076071"/>
            <a:ext cx="3775748" cy="2087428"/>
          </a:xfrm>
          <a:prstGeom prst="rect">
            <a:avLst/>
          </a:prstGeom>
          <a:ln>
            <a:solidFill>
              <a:schemeClr val="bg1">
                <a:lumMod val="85000"/>
              </a:schemeClr>
            </a:solidFill>
          </a:ln>
        </p:spPr>
      </p:pic>
      <p:sp>
        <p:nvSpPr>
          <p:cNvPr id="13" name="正方形/長方形 12">
            <a:extLst>
              <a:ext uri="{FF2B5EF4-FFF2-40B4-BE49-F238E27FC236}">
                <a16:creationId xmlns:a16="http://schemas.microsoft.com/office/drawing/2014/main" id="{A9085AFE-A44C-477D-836D-322726A77547}"/>
              </a:ext>
            </a:extLst>
          </p:cNvPr>
          <p:cNvSpPr/>
          <p:nvPr/>
        </p:nvSpPr>
        <p:spPr>
          <a:xfrm>
            <a:off x="5273699" y="3412040"/>
            <a:ext cx="4238972" cy="584775"/>
          </a:xfrm>
          <a:prstGeom prst="rect">
            <a:avLst/>
          </a:prstGeom>
        </p:spPr>
        <p:txBody>
          <a:bodyPr wrap="square">
            <a:spAutoFit/>
          </a:bodyPr>
          <a:lstStyle/>
          <a:p>
            <a:r>
              <a:rPr lang="ja-JP" altLang="en-US" sz="1600" i="1">
                <a:solidFill>
                  <a:schemeClr val="tx1">
                    <a:lumMod val="65000"/>
                    <a:lumOff val="35000"/>
                  </a:schemeClr>
                </a:solidFill>
              </a:rPr>
              <a:t>メニュー：カメラ＞カメラを配置 を選択</a:t>
            </a:r>
            <a:endParaRPr lang="en-US" altLang="ja-JP" sz="1600" i="1">
              <a:solidFill>
                <a:schemeClr val="tx1">
                  <a:lumMod val="65000"/>
                  <a:lumOff val="35000"/>
                </a:schemeClr>
              </a:solidFill>
            </a:endParaRPr>
          </a:p>
          <a:p>
            <a:r>
              <a:rPr lang="ja-JP" altLang="en-US" sz="1600" i="1">
                <a:solidFill>
                  <a:schemeClr val="tx1">
                    <a:lumMod val="65000"/>
                    <a:lumOff val="35000"/>
                  </a:schemeClr>
                </a:solidFill>
              </a:rPr>
              <a:t>視点から注視点に向けてドラッグ</a:t>
            </a:r>
          </a:p>
        </p:txBody>
      </p:sp>
      <p:sp>
        <p:nvSpPr>
          <p:cNvPr id="15" name="正方形/長方形 14">
            <a:extLst>
              <a:ext uri="{FF2B5EF4-FFF2-40B4-BE49-F238E27FC236}">
                <a16:creationId xmlns:a16="http://schemas.microsoft.com/office/drawing/2014/main" id="{D10B1085-C14E-4D2A-BA2D-B0FD638C16C2}"/>
              </a:ext>
            </a:extLst>
          </p:cNvPr>
          <p:cNvSpPr/>
          <p:nvPr/>
        </p:nvSpPr>
        <p:spPr>
          <a:xfrm>
            <a:off x="479887" y="3421532"/>
            <a:ext cx="4238973" cy="584775"/>
          </a:xfrm>
          <a:prstGeom prst="rect">
            <a:avLst/>
          </a:prstGeom>
        </p:spPr>
        <p:txBody>
          <a:bodyPr wrap="square">
            <a:spAutoFit/>
          </a:bodyPr>
          <a:lstStyle/>
          <a:p>
            <a:r>
              <a:rPr lang="ja-JP" altLang="en-US" sz="1600" i="1">
                <a:solidFill>
                  <a:schemeClr val="tx1">
                    <a:lumMod val="65000"/>
                    <a:lumOff val="35000"/>
                  </a:schemeClr>
                </a:solidFill>
              </a:rPr>
              <a:t>メニュー：カメラ＞標準ビュー＞平面　　</a:t>
            </a:r>
            <a:endParaRPr lang="en-US" altLang="ja-JP" sz="1600" i="1">
              <a:solidFill>
                <a:schemeClr val="tx1">
                  <a:lumMod val="65000"/>
                  <a:lumOff val="35000"/>
                </a:schemeClr>
              </a:solidFill>
            </a:endParaRPr>
          </a:p>
          <a:p>
            <a:r>
              <a:rPr lang="ja-JP" altLang="en-US" sz="1600" i="1">
                <a:solidFill>
                  <a:schemeClr val="tx1">
                    <a:lumMod val="65000"/>
                    <a:lumOff val="35000"/>
                  </a:schemeClr>
                </a:solidFill>
              </a:rPr>
              <a:t>→平面が表示される</a:t>
            </a:r>
            <a:endParaRPr lang="en-US" altLang="ja-JP" sz="1600" i="1">
              <a:solidFill>
                <a:schemeClr val="tx1">
                  <a:lumMod val="65000"/>
                  <a:lumOff val="35000"/>
                </a:schemeClr>
              </a:solidFill>
            </a:endParaRPr>
          </a:p>
        </p:txBody>
      </p:sp>
      <p:sp>
        <p:nvSpPr>
          <p:cNvPr id="19" name="正方形/長方形 18">
            <a:extLst>
              <a:ext uri="{FF2B5EF4-FFF2-40B4-BE49-F238E27FC236}">
                <a16:creationId xmlns:a16="http://schemas.microsoft.com/office/drawing/2014/main" id="{26004553-A111-40E4-B468-3B1FAEC2996F}"/>
              </a:ext>
            </a:extLst>
          </p:cNvPr>
          <p:cNvSpPr/>
          <p:nvPr/>
        </p:nvSpPr>
        <p:spPr>
          <a:xfrm>
            <a:off x="1167137" y="5878407"/>
            <a:ext cx="4061844" cy="553998"/>
          </a:xfrm>
          <a:prstGeom prst="rect">
            <a:avLst/>
          </a:prstGeom>
        </p:spPr>
        <p:txBody>
          <a:bodyPr wrap="square">
            <a:spAutoFit/>
          </a:bodyPr>
          <a:lstStyle/>
          <a:p>
            <a:r>
              <a:rPr lang="ja-JP" altLang="en-US" sz="1600" i="1">
                <a:solidFill>
                  <a:schemeClr val="tx1">
                    <a:lumMod val="65000"/>
                    <a:lumOff val="35000"/>
                  </a:schemeClr>
                </a:solidFill>
              </a:rPr>
              <a:t>指示された視点に変わる</a:t>
            </a:r>
          </a:p>
          <a:p>
            <a:r>
              <a:rPr lang="ja-JP" altLang="en-US" sz="1400" i="1">
                <a:solidFill>
                  <a:schemeClr val="tx1">
                    <a:lumMod val="65000"/>
                    <a:lumOff val="35000"/>
                  </a:schemeClr>
                </a:solidFill>
              </a:rPr>
              <a:t>このときピポットツール が選択されている</a:t>
            </a:r>
          </a:p>
        </p:txBody>
      </p:sp>
      <p:sp>
        <p:nvSpPr>
          <p:cNvPr id="21" name="正方形/長方形 20">
            <a:extLst>
              <a:ext uri="{FF2B5EF4-FFF2-40B4-BE49-F238E27FC236}">
                <a16:creationId xmlns:a16="http://schemas.microsoft.com/office/drawing/2014/main" id="{34463067-7B0A-4042-8F4D-F637D0F3AFD7}"/>
              </a:ext>
            </a:extLst>
          </p:cNvPr>
          <p:cNvSpPr/>
          <p:nvPr/>
        </p:nvSpPr>
        <p:spPr>
          <a:xfrm>
            <a:off x="5400251" y="6155406"/>
            <a:ext cx="3557412" cy="584775"/>
          </a:xfrm>
          <a:prstGeom prst="rect">
            <a:avLst/>
          </a:prstGeom>
        </p:spPr>
        <p:txBody>
          <a:bodyPr wrap="square">
            <a:spAutoFit/>
          </a:bodyPr>
          <a:lstStyle/>
          <a:p>
            <a:r>
              <a:rPr lang="ja-JP" altLang="en-US" sz="1600" i="1">
                <a:solidFill>
                  <a:schemeClr val="tx1">
                    <a:lumMod val="65000"/>
                    <a:lumOff val="35000"/>
                  </a:schemeClr>
                </a:solidFill>
              </a:rPr>
              <a:t>値制御ボックスに視点高さを入力</a:t>
            </a:r>
            <a:endParaRPr lang="en-US" altLang="ja-JP" sz="1600" i="1">
              <a:solidFill>
                <a:schemeClr val="tx1">
                  <a:lumMod val="65000"/>
                  <a:lumOff val="35000"/>
                </a:schemeClr>
              </a:solidFill>
            </a:endParaRPr>
          </a:p>
          <a:p>
            <a:r>
              <a:rPr lang="ja-JP" altLang="en-US" sz="1600" i="1">
                <a:solidFill>
                  <a:schemeClr val="tx1">
                    <a:lumMod val="65000"/>
                    <a:lumOff val="35000"/>
                  </a:schemeClr>
                </a:solidFill>
              </a:rPr>
              <a:t>→指示された視点高に変わる</a:t>
            </a:r>
          </a:p>
        </p:txBody>
      </p:sp>
      <p:grpSp>
        <p:nvGrpSpPr>
          <p:cNvPr id="36" name="グループ化 35">
            <a:extLst>
              <a:ext uri="{FF2B5EF4-FFF2-40B4-BE49-F238E27FC236}">
                <a16:creationId xmlns:a16="http://schemas.microsoft.com/office/drawing/2014/main" id="{3F1D8DD2-5837-4B77-A6BF-C22C08046E0B}"/>
              </a:ext>
            </a:extLst>
          </p:cNvPr>
          <p:cNvGrpSpPr/>
          <p:nvPr/>
        </p:nvGrpSpPr>
        <p:grpSpPr>
          <a:xfrm>
            <a:off x="198224" y="1613890"/>
            <a:ext cx="1781924" cy="1190077"/>
            <a:chOff x="128776" y="1635813"/>
            <a:chExt cx="1818012" cy="1214179"/>
          </a:xfrm>
        </p:grpSpPr>
        <p:pic>
          <p:nvPicPr>
            <p:cNvPr id="5" name="図 4" descr="文字と写真のスクリーンショット&#10;&#10;自動的に生成された説明">
              <a:extLst>
                <a:ext uri="{FF2B5EF4-FFF2-40B4-BE49-F238E27FC236}">
                  <a16:creationId xmlns:a16="http://schemas.microsoft.com/office/drawing/2014/main" id="{B3E9FD9A-4790-49F0-B493-53F120A616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8776" y="1655081"/>
              <a:ext cx="1807377" cy="1194911"/>
            </a:xfrm>
            <a:prstGeom prst="rect">
              <a:avLst/>
            </a:prstGeom>
          </p:spPr>
        </p:pic>
        <p:sp>
          <p:nvSpPr>
            <p:cNvPr id="28" name="正方形/長方形 27">
              <a:extLst>
                <a:ext uri="{FF2B5EF4-FFF2-40B4-BE49-F238E27FC236}">
                  <a16:creationId xmlns:a16="http://schemas.microsoft.com/office/drawing/2014/main" id="{BAE3ECD8-CA85-4219-8DAD-D0EE384142A9}"/>
                </a:ext>
              </a:extLst>
            </p:cNvPr>
            <p:cNvSpPr/>
            <p:nvPr/>
          </p:nvSpPr>
          <p:spPr>
            <a:xfrm>
              <a:off x="128776" y="1999240"/>
              <a:ext cx="1118133" cy="1454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正方形/長方形 28">
              <a:extLst>
                <a:ext uri="{FF2B5EF4-FFF2-40B4-BE49-F238E27FC236}">
                  <a16:creationId xmlns:a16="http://schemas.microsoft.com/office/drawing/2014/main" id="{057932EB-49B6-4E93-B606-F895724E72B0}"/>
                </a:ext>
              </a:extLst>
            </p:cNvPr>
            <p:cNvSpPr/>
            <p:nvPr/>
          </p:nvSpPr>
          <p:spPr>
            <a:xfrm>
              <a:off x="1246909" y="1999240"/>
              <a:ext cx="699879" cy="1454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F4672421-2A9C-43CA-ABAD-364A3BF19ADD}"/>
                </a:ext>
              </a:extLst>
            </p:cNvPr>
            <p:cNvSpPr/>
            <p:nvPr/>
          </p:nvSpPr>
          <p:spPr>
            <a:xfrm>
              <a:off x="128777" y="1635813"/>
              <a:ext cx="378438" cy="1454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7" name="グループ化 36">
            <a:extLst>
              <a:ext uri="{FF2B5EF4-FFF2-40B4-BE49-F238E27FC236}">
                <a16:creationId xmlns:a16="http://schemas.microsoft.com/office/drawing/2014/main" id="{A25CFD1F-31D7-4A81-8E9A-C031034AD004}"/>
              </a:ext>
            </a:extLst>
          </p:cNvPr>
          <p:cNvGrpSpPr/>
          <p:nvPr/>
        </p:nvGrpSpPr>
        <p:grpSpPr>
          <a:xfrm>
            <a:off x="5400251" y="1057983"/>
            <a:ext cx="1088153" cy="2275499"/>
            <a:chOff x="5191936" y="1250591"/>
            <a:chExt cx="1170976" cy="2448696"/>
          </a:xfrm>
        </p:grpSpPr>
        <p:pic>
          <p:nvPicPr>
            <p:cNvPr id="25" name="図 24" descr="文字の書かれた紙&#10;&#10;自動的に生成された説明">
              <a:extLst>
                <a:ext uri="{FF2B5EF4-FFF2-40B4-BE49-F238E27FC236}">
                  <a16:creationId xmlns:a16="http://schemas.microsoft.com/office/drawing/2014/main" id="{FE0B2009-66AE-457A-B011-D64B2BB335EA}"/>
                </a:ext>
              </a:extLst>
            </p:cNvPr>
            <p:cNvPicPr>
              <a:picLocks noChangeAspect="1"/>
            </p:cNvPicPr>
            <p:nvPr/>
          </p:nvPicPr>
          <p:blipFill rotWithShape="1">
            <a:blip r:embed="rId7">
              <a:extLst>
                <a:ext uri="{28A0092B-C50C-407E-A947-70E740481C1C}">
                  <a14:useLocalDpi xmlns:a14="http://schemas.microsoft.com/office/drawing/2010/main" val="0"/>
                </a:ext>
              </a:extLst>
            </a:blip>
            <a:srcRect b="8352"/>
            <a:stretch/>
          </p:blipFill>
          <p:spPr>
            <a:xfrm>
              <a:off x="5191937" y="1257160"/>
              <a:ext cx="1170975" cy="2442127"/>
            </a:xfrm>
            <a:prstGeom prst="rect">
              <a:avLst/>
            </a:prstGeom>
          </p:spPr>
        </p:pic>
        <p:sp>
          <p:nvSpPr>
            <p:cNvPr id="33" name="正方形/長方形 32">
              <a:extLst>
                <a:ext uri="{FF2B5EF4-FFF2-40B4-BE49-F238E27FC236}">
                  <a16:creationId xmlns:a16="http://schemas.microsoft.com/office/drawing/2014/main" id="{F6E0669D-7FE2-4B74-87F7-4EF6B220170C}"/>
                </a:ext>
              </a:extLst>
            </p:cNvPr>
            <p:cNvSpPr/>
            <p:nvPr/>
          </p:nvSpPr>
          <p:spPr>
            <a:xfrm>
              <a:off x="5191936" y="3450269"/>
              <a:ext cx="1170975" cy="13480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a:extLst>
                <a:ext uri="{FF2B5EF4-FFF2-40B4-BE49-F238E27FC236}">
                  <a16:creationId xmlns:a16="http://schemas.microsoft.com/office/drawing/2014/main" id="{8B99DC83-1196-4FB9-8772-99EA44D9365F}"/>
                </a:ext>
              </a:extLst>
            </p:cNvPr>
            <p:cNvSpPr/>
            <p:nvPr/>
          </p:nvSpPr>
          <p:spPr>
            <a:xfrm>
              <a:off x="5191938" y="1250591"/>
              <a:ext cx="378438" cy="14544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2" name="グループ化 21">
            <a:extLst>
              <a:ext uri="{FF2B5EF4-FFF2-40B4-BE49-F238E27FC236}">
                <a16:creationId xmlns:a16="http://schemas.microsoft.com/office/drawing/2014/main" id="{610DB92C-F8D5-4927-917E-76CC54C853A9}"/>
              </a:ext>
            </a:extLst>
          </p:cNvPr>
          <p:cNvGrpSpPr/>
          <p:nvPr/>
        </p:nvGrpSpPr>
        <p:grpSpPr>
          <a:xfrm>
            <a:off x="198224" y="986704"/>
            <a:ext cx="260968" cy="245239"/>
            <a:chOff x="346395" y="1040447"/>
            <a:chExt cx="253400" cy="253916"/>
          </a:xfrm>
        </p:grpSpPr>
        <p:sp>
          <p:nvSpPr>
            <p:cNvPr id="23" name="正方形/長方形 22">
              <a:extLst>
                <a:ext uri="{FF2B5EF4-FFF2-40B4-BE49-F238E27FC236}">
                  <a16:creationId xmlns:a16="http://schemas.microsoft.com/office/drawing/2014/main" id="{AF649E62-16BB-443B-802F-B1217B6E5D6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6" name="テキスト ボックス 25">
              <a:extLst>
                <a:ext uri="{FF2B5EF4-FFF2-40B4-BE49-F238E27FC236}">
                  <a16:creationId xmlns:a16="http://schemas.microsoft.com/office/drawing/2014/main" id="{39A36597-A1EE-4342-BFBD-0B86ED4B758D}"/>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7" name="グループ化 26">
            <a:extLst>
              <a:ext uri="{FF2B5EF4-FFF2-40B4-BE49-F238E27FC236}">
                <a16:creationId xmlns:a16="http://schemas.microsoft.com/office/drawing/2014/main" id="{CFFF2FD8-F27D-4A81-9407-AC174FBC349E}"/>
              </a:ext>
            </a:extLst>
          </p:cNvPr>
          <p:cNvGrpSpPr/>
          <p:nvPr/>
        </p:nvGrpSpPr>
        <p:grpSpPr>
          <a:xfrm>
            <a:off x="5014467" y="994355"/>
            <a:ext cx="260968" cy="253916"/>
            <a:chOff x="346395" y="1040447"/>
            <a:chExt cx="253400" cy="262900"/>
          </a:xfrm>
        </p:grpSpPr>
        <p:sp>
          <p:nvSpPr>
            <p:cNvPr id="30" name="正方形/長方形 29">
              <a:extLst>
                <a:ext uri="{FF2B5EF4-FFF2-40B4-BE49-F238E27FC236}">
                  <a16:creationId xmlns:a16="http://schemas.microsoft.com/office/drawing/2014/main" id="{92807C47-21E1-4553-B855-BA86510EEA0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2" name="テキスト ボックス 31">
              <a:extLst>
                <a:ext uri="{FF2B5EF4-FFF2-40B4-BE49-F238E27FC236}">
                  <a16:creationId xmlns:a16="http://schemas.microsoft.com/office/drawing/2014/main" id="{024C6618-2275-4B96-A2E0-3D4FE4C9B9C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34" name="グループ化 33">
            <a:extLst>
              <a:ext uri="{FF2B5EF4-FFF2-40B4-BE49-F238E27FC236}">
                <a16:creationId xmlns:a16="http://schemas.microsoft.com/office/drawing/2014/main" id="{6798787D-CD33-48BD-A314-888A28ECD475}"/>
              </a:ext>
            </a:extLst>
          </p:cNvPr>
          <p:cNvGrpSpPr/>
          <p:nvPr/>
        </p:nvGrpSpPr>
        <p:grpSpPr>
          <a:xfrm>
            <a:off x="198224" y="4070505"/>
            <a:ext cx="260968" cy="253916"/>
            <a:chOff x="346395" y="1040447"/>
            <a:chExt cx="253400" cy="262900"/>
          </a:xfrm>
        </p:grpSpPr>
        <p:sp>
          <p:nvSpPr>
            <p:cNvPr id="38" name="正方形/長方形 37">
              <a:extLst>
                <a:ext uri="{FF2B5EF4-FFF2-40B4-BE49-F238E27FC236}">
                  <a16:creationId xmlns:a16="http://schemas.microsoft.com/office/drawing/2014/main" id="{C59C10FF-01B6-4B04-B07D-B640EAB383F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9" name="テキスト ボックス 38">
              <a:extLst>
                <a:ext uri="{FF2B5EF4-FFF2-40B4-BE49-F238E27FC236}">
                  <a16:creationId xmlns:a16="http://schemas.microsoft.com/office/drawing/2014/main" id="{15B259D6-CF86-41AC-9875-D74B93A6689A}"/>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40" name="グループ化 39">
            <a:extLst>
              <a:ext uri="{FF2B5EF4-FFF2-40B4-BE49-F238E27FC236}">
                <a16:creationId xmlns:a16="http://schemas.microsoft.com/office/drawing/2014/main" id="{B0C4A0BA-8256-4DD4-A0BE-E314D37410B6}"/>
              </a:ext>
            </a:extLst>
          </p:cNvPr>
          <p:cNvGrpSpPr/>
          <p:nvPr/>
        </p:nvGrpSpPr>
        <p:grpSpPr>
          <a:xfrm>
            <a:off x="5014467" y="4078156"/>
            <a:ext cx="260968" cy="253916"/>
            <a:chOff x="346395" y="1040447"/>
            <a:chExt cx="253400" cy="262900"/>
          </a:xfrm>
        </p:grpSpPr>
        <p:sp>
          <p:nvSpPr>
            <p:cNvPr id="41" name="正方形/長方形 40">
              <a:extLst>
                <a:ext uri="{FF2B5EF4-FFF2-40B4-BE49-F238E27FC236}">
                  <a16:creationId xmlns:a16="http://schemas.microsoft.com/office/drawing/2014/main" id="{B977EAD4-42CD-4A3D-A28D-6A93221B5FD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2" name="テキスト ボックス 41">
              <a:extLst>
                <a:ext uri="{FF2B5EF4-FFF2-40B4-BE49-F238E27FC236}">
                  <a16:creationId xmlns:a16="http://schemas.microsoft.com/office/drawing/2014/main" id="{0B1562D2-F5E7-48A9-958D-FCAE8C04354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cxnSp>
        <p:nvCxnSpPr>
          <p:cNvPr id="7" name="直線コネクタ 6">
            <a:extLst>
              <a:ext uri="{FF2B5EF4-FFF2-40B4-BE49-F238E27FC236}">
                <a16:creationId xmlns:a16="http://schemas.microsoft.com/office/drawing/2014/main" id="{9EC88163-7406-4CB1-8739-E21F7F516C30}"/>
              </a:ext>
            </a:extLst>
          </p:cNvPr>
          <p:cNvCxnSpPr>
            <a:cxnSpLocks/>
          </p:cNvCxnSpPr>
          <p:nvPr/>
        </p:nvCxnSpPr>
        <p:spPr>
          <a:xfrm>
            <a:off x="7143404" y="2078182"/>
            <a:ext cx="412865" cy="288174"/>
          </a:xfrm>
          <a:prstGeom prst="line">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ひし形 8">
            <a:extLst>
              <a:ext uri="{FF2B5EF4-FFF2-40B4-BE49-F238E27FC236}">
                <a16:creationId xmlns:a16="http://schemas.microsoft.com/office/drawing/2014/main" id="{E9CCBAC0-2684-4CF5-93D0-71A6E542F528}"/>
              </a:ext>
            </a:extLst>
          </p:cNvPr>
          <p:cNvSpPr/>
          <p:nvPr/>
        </p:nvSpPr>
        <p:spPr>
          <a:xfrm>
            <a:off x="7125391" y="2060028"/>
            <a:ext cx="31227" cy="31227"/>
          </a:xfrm>
          <a:prstGeom prst="diamond">
            <a:avLst/>
          </a:prstGeom>
          <a:solidFill>
            <a:srgbClr val="643F9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ひし形 42">
            <a:extLst>
              <a:ext uri="{FF2B5EF4-FFF2-40B4-BE49-F238E27FC236}">
                <a16:creationId xmlns:a16="http://schemas.microsoft.com/office/drawing/2014/main" id="{62421E78-91BD-4EC3-BE32-745D7ED7A1E2}"/>
              </a:ext>
            </a:extLst>
          </p:cNvPr>
          <p:cNvSpPr/>
          <p:nvPr/>
        </p:nvSpPr>
        <p:spPr>
          <a:xfrm>
            <a:off x="7542796" y="2350742"/>
            <a:ext cx="31227" cy="31227"/>
          </a:xfrm>
          <a:prstGeom prst="diamond">
            <a:avLst/>
          </a:prstGeom>
          <a:solidFill>
            <a:srgbClr val="643F9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図 7">
            <a:extLst>
              <a:ext uri="{FF2B5EF4-FFF2-40B4-BE49-F238E27FC236}">
                <a16:creationId xmlns:a16="http://schemas.microsoft.com/office/drawing/2014/main" id="{2A25DFE7-3959-A14E-8F6C-6F2B637BB0F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7002" y="5941249"/>
            <a:ext cx="444500" cy="444500"/>
          </a:xfrm>
          <a:prstGeom prst="rect">
            <a:avLst/>
          </a:prstGeom>
        </p:spPr>
      </p:pic>
    </p:spTree>
    <p:extLst>
      <p:ext uri="{BB962C8B-B14F-4D97-AF65-F5344CB8AC3E}">
        <p14:creationId xmlns:p14="http://schemas.microsoft.com/office/powerpoint/2010/main" val="31692752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グループ化 19">
            <a:extLst>
              <a:ext uri="{FF2B5EF4-FFF2-40B4-BE49-F238E27FC236}">
                <a16:creationId xmlns:a16="http://schemas.microsoft.com/office/drawing/2014/main" id="{83D6476F-E41F-4170-A220-5BDAF914BFCA}"/>
              </a:ext>
            </a:extLst>
          </p:cNvPr>
          <p:cNvGrpSpPr/>
          <p:nvPr/>
        </p:nvGrpSpPr>
        <p:grpSpPr>
          <a:xfrm>
            <a:off x="5264567" y="2390864"/>
            <a:ext cx="4311547" cy="3410976"/>
            <a:chOff x="5264567" y="2390864"/>
            <a:chExt cx="4311547" cy="3410976"/>
          </a:xfrm>
        </p:grpSpPr>
        <p:pic>
          <p:nvPicPr>
            <p:cNvPr id="12" name="図 11">
              <a:extLst>
                <a:ext uri="{FF2B5EF4-FFF2-40B4-BE49-F238E27FC236}">
                  <a16:creationId xmlns:a16="http://schemas.microsoft.com/office/drawing/2014/main" id="{B24F226B-4CBD-6247-A474-88BBD24FCA88}"/>
                </a:ext>
              </a:extLst>
            </p:cNvPr>
            <p:cNvPicPr>
              <a:picLocks noChangeAspect="1"/>
            </p:cNvPicPr>
            <p:nvPr/>
          </p:nvPicPr>
          <p:blipFill rotWithShape="1">
            <a:blip r:embed="rId2">
              <a:extLst>
                <a:ext uri="{28A0092B-C50C-407E-A947-70E740481C1C}">
                  <a14:useLocalDpi xmlns:a14="http://schemas.microsoft.com/office/drawing/2010/main" val="0"/>
                </a:ext>
              </a:extLst>
            </a:blip>
            <a:srcRect r="3042"/>
            <a:stretch/>
          </p:blipFill>
          <p:spPr>
            <a:xfrm>
              <a:off x="5264567" y="2390864"/>
              <a:ext cx="4311547" cy="3083784"/>
            </a:xfrm>
            <a:prstGeom prst="rect">
              <a:avLst/>
            </a:prstGeom>
          </p:spPr>
        </p:pic>
        <p:sp>
          <p:nvSpPr>
            <p:cNvPr id="19" name="正方形/長方形 18">
              <a:extLst>
                <a:ext uri="{FF2B5EF4-FFF2-40B4-BE49-F238E27FC236}">
                  <a16:creationId xmlns:a16="http://schemas.microsoft.com/office/drawing/2014/main" id="{2F99C961-6EA8-477D-90BB-9BD50509F813}"/>
                </a:ext>
              </a:extLst>
            </p:cNvPr>
            <p:cNvSpPr/>
            <p:nvPr/>
          </p:nvSpPr>
          <p:spPr>
            <a:xfrm>
              <a:off x="5264567" y="5474648"/>
              <a:ext cx="4306588" cy="327192"/>
            </a:xfrm>
            <a:prstGeom prst="rect">
              <a:avLst/>
            </a:prstGeom>
            <a:solidFill>
              <a:srgbClr val="C1C0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5" name="グループ化 14">
            <a:extLst>
              <a:ext uri="{FF2B5EF4-FFF2-40B4-BE49-F238E27FC236}">
                <a16:creationId xmlns:a16="http://schemas.microsoft.com/office/drawing/2014/main" id="{9F745F2B-A93E-445E-BDAD-45CD63CEB722}"/>
              </a:ext>
            </a:extLst>
          </p:cNvPr>
          <p:cNvGrpSpPr/>
          <p:nvPr/>
        </p:nvGrpSpPr>
        <p:grpSpPr>
          <a:xfrm>
            <a:off x="341764" y="2390865"/>
            <a:ext cx="4217121" cy="3410975"/>
            <a:chOff x="341764" y="2390865"/>
            <a:chExt cx="4217121" cy="3410975"/>
          </a:xfrm>
        </p:grpSpPr>
        <p:pic>
          <p:nvPicPr>
            <p:cNvPr id="10" name="図 9">
              <a:extLst>
                <a:ext uri="{FF2B5EF4-FFF2-40B4-BE49-F238E27FC236}">
                  <a16:creationId xmlns:a16="http://schemas.microsoft.com/office/drawing/2014/main" id="{392E7A42-3563-3C40-B378-378DFCECBB73}"/>
                </a:ext>
              </a:extLst>
            </p:cNvPr>
            <p:cNvPicPr>
              <a:picLocks noChangeAspect="1"/>
            </p:cNvPicPr>
            <p:nvPr/>
          </p:nvPicPr>
          <p:blipFill rotWithShape="1">
            <a:blip r:embed="rId3">
              <a:extLst>
                <a:ext uri="{28A0092B-C50C-407E-A947-70E740481C1C}">
                  <a14:useLocalDpi xmlns:a14="http://schemas.microsoft.com/office/drawing/2010/main" val="0"/>
                </a:ext>
              </a:extLst>
            </a:blip>
            <a:srcRect l="1" r="5268"/>
            <a:stretch/>
          </p:blipFill>
          <p:spPr>
            <a:xfrm>
              <a:off x="341764" y="2390865"/>
              <a:ext cx="4217121" cy="3083783"/>
            </a:xfrm>
            <a:prstGeom prst="rect">
              <a:avLst/>
            </a:prstGeom>
          </p:spPr>
        </p:pic>
        <p:sp>
          <p:nvSpPr>
            <p:cNvPr id="7" name="正方形/長方形 6">
              <a:extLst>
                <a:ext uri="{FF2B5EF4-FFF2-40B4-BE49-F238E27FC236}">
                  <a16:creationId xmlns:a16="http://schemas.microsoft.com/office/drawing/2014/main" id="{65E8AEDF-EAE4-416A-848B-8E6DDE52EA57}"/>
                </a:ext>
              </a:extLst>
            </p:cNvPr>
            <p:cNvSpPr/>
            <p:nvPr/>
          </p:nvSpPr>
          <p:spPr>
            <a:xfrm>
              <a:off x="341764" y="5474648"/>
              <a:ext cx="4217121" cy="327192"/>
            </a:xfrm>
            <a:prstGeom prst="rect">
              <a:avLst/>
            </a:prstGeom>
            <a:solidFill>
              <a:srgbClr val="BFBEC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 name="コンテンツ プレースホルダー 1">
            <a:extLst>
              <a:ext uri="{FF2B5EF4-FFF2-40B4-BE49-F238E27FC236}">
                <a16:creationId xmlns:a16="http://schemas.microsoft.com/office/drawing/2014/main" id="{3E037E37-F15A-4B5A-9A4B-4DC1C1207493}"/>
              </a:ext>
            </a:extLst>
          </p:cNvPr>
          <p:cNvSpPr>
            <a:spLocks noGrp="1"/>
          </p:cNvSpPr>
          <p:nvPr>
            <p:ph idx="1"/>
          </p:nvPr>
        </p:nvSpPr>
        <p:spPr>
          <a:xfrm>
            <a:off x="450873" y="1052513"/>
            <a:ext cx="9001125" cy="1422461"/>
          </a:xfrm>
        </p:spPr>
        <p:txBody>
          <a:bodyPr/>
          <a:lstStyle/>
          <a:p>
            <a:r>
              <a:rPr lang="ja-JP" altLang="en-US"/>
              <a:t>グループ：編集が</a:t>
            </a:r>
            <a:r>
              <a:rPr lang="ja-JP" altLang="ja-JP"/>
              <a:t>他の同じグループに影響を与えない</a:t>
            </a:r>
            <a:endParaRPr lang="en-US" altLang="ja-JP" dirty="0"/>
          </a:p>
          <a:p>
            <a:r>
              <a:rPr lang="ja-JP" altLang="en-US"/>
              <a:t>コンポーネント：編集が同じコンポーネントに反映される</a:t>
            </a:r>
          </a:p>
          <a:p>
            <a:endParaRPr lang="en-US" altLang="ja-JP" dirty="0"/>
          </a:p>
          <a:p>
            <a:endParaRPr kumimoji="1" lang="ja-JP" altLang="en-US"/>
          </a:p>
        </p:txBody>
      </p:sp>
      <p:sp>
        <p:nvSpPr>
          <p:cNvPr id="3" name="スライド番号プレースホルダー 2">
            <a:extLst>
              <a:ext uri="{FF2B5EF4-FFF2-40B4-BE49-F238E27FC236}">
                <a16:creationId xmlns:a16="http://schemas.microsoft.com/office/drawing/2014/main" id="{788A3EF6-5DFD-4AEF-825B-D614DCA38914}"/>
              </a:ext>
            </a:extLst>
          </p:cNvPr>
          <p:cNvSpPr>
            <a:spLocks noGrp="1"/>
          </p:cNvSpPr>
          <p:nvPr>
            <p:ph type="sldNum" sz="quarter" idx="4"/>
          </p:nvPr>
        </p:nvSpPr>
        <p:spPr/>
        <p:txBody>
          <a:bodyPr/>
          <a:lstStyle/>
          <a:p>
            <a:fld id="{FF201CBC-0A1A-4EBD-A1D5-774CF332F279}" type="slidenum">
              <a:rPr kumimoji="1" lang="ja-JP" altLang="en-US" smtClean="0"/>
              <a:pPr/>
              <a:t>22</a:t>
            </a:fld>
            <a:endParaRPr kumimoji="1" lang="ja-JP" altLang="en-US"/>
          </a:p>
        </p:txBody>
      </p:sp>
      <p:sp>
        <p:nvSpPr>
          <p:cNvPr id="4" name="字幕 3">
            <a:extLst>
              <a:ext uri="{FF2B5EF4-FFF2-40B4-BE49-F238E27FC236}">
                <a16:creationId xmlns:a16="http://schemas.microsoft.com/office/drawing/2014/main" id="{3CAA4E77-512B-4911-83EF-D95D128B245A}"/>
              </a:ext>
            </a:extLst>
          </p:cNvPr>
          <p:cNvSpPr>
            <a:spLocks noGrp="1"/>
          </p:cNvSpPr>
          <p:nvPr>
            <p:ph type="subTitle" idx="10"/>
          </p:nvPr>
        </p:nvSpPr>
        <p:spPr/>
        <p:txBody>
          <a:bodyPr/>
          <a:lstStyle/>
          <a:p>
            <a:r>
              <a:rPr lang="ja-JP" altLang="en-US"/>
              <a:t>グループとコンポーネント </a:t>
            </a:r>
            <a:endParaRPr kumimoji="1" lang="ja-JP" altLang="en-US"/>
          </a:p>
        </p:txBody>
      </p:sp>
      <p:sp>
        <p:nvSpPr>
          <p:cNvPr id="5" name="タイトル 4">
            <a:extLst>
              <a:ext uri="{FF2B5EF4-FFF2-40B4-BE49-F238E27FC236}">
                <a16:creationId xmlns:a16="http://schemas.microsoft.com/office/drawing/2014/main" id="{47A97842-4AA8-4932-AFB8-F82EA7D6298F}"/>
              </a:ext>
            </a:extLst>
          </p:cNvPr>
          <p:cNvSpPr>
            <a:spLocks noGrp="1"/>
          </p:cNvSpPr>
          <p:nvPr>
            <p:ph type="title"/>
          </p:nvPr>
        </p:nvSpPr>
        <p:spPr/>
        <p:txBody>
          <a:bodyPr/>
          <a:lstStyle/>
          <a:p>
            <a:r>
              <a:rPr lang="ja-JP" altLang="en-US"/>
              <a:t>グループとコンポーネント</a:t>
            </a:r>
            <a:endParaRPr kumimoji="1" lang="ja-JP" altLang="en-US"/>
          </a:p>
        </p:txBody>
      </p:sp>
      <p:sp>
        <p:nvSpPr>
          <p:cNvPr id="6" name="正方形/長方形 5">
            <a:extLst>
              <a:ext uri="{FF2B5EF4-FFF2-40B4-BE49-F238E27FC236}">
                <a16:creationId xmlns:a16="http://schemas.microsoft.com/office/drawing/2014/main" id="{7B61D681-407A-4743-AC8F-3AD358719F10}"/>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5</a:t>
            </a:r>
            <a:endParaRPr kumimoji="1" lang="ja-JP" altLang="en-US" sz="1600" i="1"/>
          </a:p>
        </p:txBody>
      </p:sp>
      <p:sp>
        <p:nvSpPr>
          <p:cNvPr id="9" name="矢印: 右 8">
            <a:extLst>
              <a:ext uri="{FF2B5EF4-FFF2-40B4-BE49-F238E27FC236}">
                <a16:creationId xmlns:a16="http://schemas.microsoft.com/office/drawing/2014/main" id="{EE0983B2-38AF-4D0D-8540-A4945F0E06C5}"/>
              </a:ext>
            </a:extLst>
          </p:cNvPr>
          <p:cNvSpPr/>
          <p:nvPr/>
        </p:nvSpPr>
        <p:spPr>
          <a:xfrm>
            <a:off x="4643736" y="3943005"/>
            <a:ext cx="535980" cy="374739"/>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正方形/長方形 10">
            <a:extLst>
              <a:ext uri="{FF2B5EF4-FFF2-40B4-BE49-F238E27FC236}">
                <a16:creationId xmlns:a16="http://schemas.microsoft.com/office/drawing/2014/main" id="{3F5A315D-E329-4528-A766-283A4C93709F}"/>
              </a:ext>
            </a:extLst>
          </p:cNvPr>
          <p:cNvSpPr/>
          <p:nvPr/>
        </p:nvSpPr>
        <p:spPr>
          <a:xfrm>
            <a:off x="4290979" y="3542895"/>
            <a:ext cx="1241495" cy="400110"/>
          </a:xfrm>
          <a:prstGeom prst="rect">
            <a:avLst/>
          </a:prstGeom>
        </p:spPr>
        <p:txBody>
          <a:bodyPr wrap="square">
            <a:spAutoFit/>
          </a:bodyPr>
          <a:lstStyle/>
          <a:p>
            <a:pPr algn="ctr">
              <a:lnSpc>
                <a:spcPts val="2400"/>
              </a:lnSpc>
            </a:pPr>
            <a:r>
              <a:rPr lang="ja-JP" altLang="en-US" sz="2000" i="1">
                <a:solidFill>
                  <a:schemeClr val="tx1">
                    <a:lumMod val="65000"/>
                    <a:lumOff val="35000"/>
                  </a:schemeClr>
                </a:solidFill>
              </a:rPr>
              <a:t>編集</a:t>
            </a:r>
          </a:p>
        </p:txBody>
      </p:sp>
      <p:sp>
        <p:nvSpPr>
          <p:cNvPr id="13" name="テキスト ボックス 12">
            <a:extLst>
              <a:ext uri="{FF2B5EF4-FFF2-40B4-BE49-F238E27FC236}">
                <a16:creationId xmlns:a16="http://schemas.microsoft.com/office/drawing/2014/main" id="{D83BD4C3-FF43-4499-A655-6EEF3F947CCC}"/>
              </a:ext>
            </a:extLst>
          </p:cNvPr>
          <p:cNvSpPr txBox="1"/>
          <p:nvPr/>
        </p:nvSpPr>
        <p:spPr>
          <a:xfrm>
            <a:off x="362644" y="4532465"/>
            <a:ext cx="1132942" cy="830997"/>
          </a:xfrm>
          <a:prstGeom prst="rect">
            <a:avLst/>
          </a:prstGeom>
          <a:noFill/>
        </p:spPr>
        <p:txBody>
          <a:bodyPr wrap="square" rtlCol="0">
            <a:spAutoFit/>
          </a:bodyPr>
          <a:lstStyle/>
          <a:p>
            <a:pPr algn="ctr"/>
            <a:r>
              <a:rPr kumimoji="1" lang="ja-JP" altLang="en-US" sz="1600" i="1">
                <a:solidFill>
                  <a:schemeClr val="tx1">
                    <a:lumMod val="75000"/>
                    <a:lumOff val="25000"/>
                  </a:schemeClr>
                </a:solidFill>
              </a:rPr>
              <a:t>①</a:t>
            </a:r>
            <a:endParaRPr kumimoji="1" lang="en-US" altLang="ja-JP" sz="1600" i="1">
              <a:solidFill>
                <a:schemeClr val="tx1">
                  <a:lumMod val="75000"/>
                  <a:lumOff val="25000"/>
                </a:schemeClr>
              </a:solidFill>
            </a:endParaRPr>
          </a:p>
          <a:p>
            <a:pPr algn="ctr"/>
            <a:r>
              <a:rPr kumimoji="1" lang="ja-JP" altLang="en-US" sz="1600" i="1">
                <a:solidFill>
                  <a:schemeClr val="tx1">
                    <a:lumMod val="75000"/>
                    <a:lumOff val="25000"/>
                  </a:schemeClr>
                </a:solidFill>
              </a:rPr>
              <a:t>一般形状</a:t>
            </a:r>
          </a:p>
          <a:p>
            <a:pPr algn="ctr"/>
            <a:endParaRPr kumimoji="1" lang="ja-JP" altLang="en-US" sz="1600" i="1">
              <a:solidFill>
                <a:schemeClr val="tx1">
                  <a:lumMod val="75000"/>
                  <a:lumOff val="25000"/>
                </a:schemeClr>
              </a:solidFill>
            </a:endParaRPr>
          </a:p>
        </p:txBody>
      </p:sp>
      <p:sp>
        <p:nvSpPr>
          <p:cNvPr id="14" name="テキスト ボックス 13">
            <a:extLst>
              <a:ext uri="{FF2B5EF4-FFF2-40B4-BE49-F238E27FC236}">
                <a16:creationId xmlns:a16="http://schemas.microsoft.com/office/drawing/2014/main" id="{17F0A6BD-3FC8-4E04-A55C-E705348489AA}"/>
              </a:ext>
            </a:extLst>
          </p:cNvPr>
          <p:cNvSpPr txBox="1"/>
          <p:nvPr/>
        </p:nvSpPr>
        <p:spPr>
          <a:xfrm>
            <a:off x="1575576" y="4840242"/>
            <a:ext cx="1005403" cy="584775"/>
          </a:xfrm>
          <a:prstGeom prst="rect">
            <a:avLst/>
          </a:prstGeom>
          <a:noFill/>
        </p:spPr>
        <p:txBody>
          <a:bodyPr wrap="none" rtlCol="0">
            <a:spAutoFit/>
          </a:bodyPr>
          <a:lstStyle/>
          <a:p>
            <a:pPr algn="ctr"/>
            <a:r>
              <a:rPr kumimoji="1" lang="ja-JP" altLang="en-US" sz="1600" i="1">
                <a:solidFill>
                  <a:schemeClr val="tx1">
                    <a:lumMod val="75000"/>
                    <a:lumOff val="25000"/>
                  </a:schemeClr>
                </a:solidFill>
              </a:rPr>
              <a:t>②</a:t>
            </a:r>
            <a:endParaRPr kumimoji="1" lang="en-US" altLang="ja-JP" sz="1600" i="1">
              <a:solidFill>
                <a:schemeClr val="tx1">
                  <a:lumMod val="75000"/>
                  <a:lumOff val="25000"/>
                </a:schemeClr>
              </a:solidFill>
            </a:endParaRPr>
          </a:p>
          <a:p>
            <a:pPr algn="ctr"/>
            <a:r>
              <a:rPr kumimoji="1" lang="ja-JP" altLang="en-US" sz="1600" i="1">
                <a:solidFill>
                  <a:schemeClr val="tx1">
                    <a:lumMod val="75000"/>
                    <a:lumOff val="25000"/>
                  </a:schemeClr>
                </a:solidFill>
              </a:rPr>
              <a:t>グループ</a:t>
            </a:r>
          </a:p>
        </p:txBody>
      </p:sp>
      <p:sp>
        <p:nvSpPr>
          <p:cNvPr id="16" name="テキスト ボックス 15">
            <a:extLst>
              <a:ext uri="{FF2B5EF4-FFF2-40B4-BE49-F238E27FC236}">
                <a16:creationId xmlns:a16="http://schemas.microsoft.com/office/drawing/2014/main" id="{3B753DAB-DFC0-4A70-B5A5-F64AFD0B0B81}"/>
              </a:ext>
            </a:extLst>
          </p:cNvPr>
          <p:cNvSpPr txBox="1"/>
          <p:nvPr/>
        </p:nvSpPr>
        <p:spPr>
          <a:xfrm>
            <a:off x="2786972" y="5159120"/>
            <a:ext cx="1620958" cy="584775"/>
          </a:xfrm>
          <a:prstGeom prst="rect">
            <a:avLst/>
          </a:prstGeom>
          <a:noFill/>
        </p:spPr>
        <p:txBody>
          <a:bodyPr wrap="none" rtlCol="0">
            <a:spAutoFit/>
          </a:bodyPr>
          <a:lstStyle/>
          <a:p>
            <a:r>
              <a:rPr kumimoji="1" lang="ja-JP" altLang="en-US" sz="1600" i="1">
                <a:solidFill>
                  <a:schemeClr val="tx1">
                    <a:lumMod val="75000"/>
                    <a:lumOff val="25000"/>
                  </a:schemeClr>
                </a:solidFill>
              </a:rPr>
              <a:t>　　③</a:t>
            </a:r>
            <a:endParaRPr kumimoji="1" lang="en-US" altLang="ja-JP" sz="1600" i="1">
              <a:solidFill>
                <a:schemeClr val="tx1">
                  <a:lumMod val="75000"/>
                  <a:lumOff val="25000"/>
                </a:schemeClr>
              </a:solidFill>
            </a:endParaRPr>
          </a:p>
          <a:p>
            <a:r>
              <a:rPr kumimoji="1" lang="ja-JP" altLang="en-US" sz="1600" i="1">
                <a:solidFill>
                  <a:schemeClr val="tx1">
                    <a:lumMod val="75000"/>
                    <a:lumOff val="25000"/>
                  </a:schemeClr>
                </a:solidFill>
              </a:rPr>
              <a:t>コンポーネント</a:t>
            </a:r>
          </a:p>
        </p:txBody>
      </p:sp>
      <p:sp>
        <p:nvSpPr>
          <p:cNvPr id="17" name="テキスト ボックス 16">
            <a:extLst>
              <a:ext uri="{FF2B5EF4-FFF2-40B4-BE49-F238E27FC236}">
                <a16:creationId xmlns:a16="http://schemas.microsoft.com/office/drawing/2014/main" id="{2EF09DA1-54D6-46B6-B9B9-1630E6ED3A2B}"/>
              </a:ext>
            </a:extLst>
          </p:cNvPr>
          <p:cNvSpPr txBox="1"/>
          <p:nvPr/>
        </p:nvSpPr>
        <p:spPr>
          <a:xfrm>
            <a:off x="2921536" y="2704206"/>
            <a:ext cx="518091" cy="338554"/>
          </a:xfrm>
          <a:prstGeom prst="rect">
            <a:avLst/>
          </a:prstGeom>
          <a:noFill/>
        </p:spPr>
        <p:txBody>
          <a:bodyPr wrap="none" rtlCol="0">
            <a:spAutoFit/>
          </a:bodyPr>
          <a:lstStyle/>
          <a:p>
            <a:r>
              <a:rPr kumimoji="1" lang="ja-JP" altLang="en-US" sz="1600" i="1" spc="-300">
                <a:solidFill>
                  <a:schemeClr val="tx1">
                    <a:lumMod val="75000"/>
                    <a:lumOff val="25000"/>
                  </a:schemeClr>
                </a:solidFill>
              </a:rPr>
              <a:t>②</a:t>
            </a:r>
            <a:r>
              <a:rPr kumimoji="1" lang="en-US" altLang="ja-JP" sz="1600" i="1" spc="-300">
                <a:solidFill>
                  <a:schemeClr val="tx1">
                    <a:lumMod val="75000"/>
                    <a:lumOff val="25000"/>
                  </a:schemeClr>
                </a:solidFill>
              </a:rPr>
              <a:t>´</a:t>
            </a:r>
            <a:endParaRPr kumimoji="1" lang="ja-JP" altLang="en-US" sz="1600" i="1" spc="-300">
              <a:solidFill>
                <a:schemeClr val="tx1">
                  <a:lumMod val="75000"/>
                  <a:lumOff val="25000"/>
                </a:schemeClr>
              </a:solidFill>
            </a:endParaRPr>
          </a:p>
        </p:txBody>
      </p:sp>
      <p:sp>
        <p:nvSpPr>
          <p:cNvPr id="18" name="テキスト ボックス 17">
            <a:extLst>
              <a:ext uri="{FF2B5EF4-FFF2-40B4-BE49-F238E27FC236}">
                <a16:creationId xmlns:a16="http://schemas.microsoft.com/office/drawing/2014/main" id="{C9A8C062-6C5E-4079-B7A7-FD6A2D6897B4}"/>
              </a:ext>
            </a:extLst>
          </p:cNvPr>
          <p:cNvSpPr txBox="1"/>
          <p:nvPr/>
        </p:nvSpPr>
        <p:spPr>
          <a:xfrm>
            <a:off x="3930163" y="2802166"/>
            <a:ext cx="518091" cy="338554"/>
          </a:xfrm>
          <a:prstGeom prst="rect">
            <a:avLst/>
          </a:prstGeom>
          <a:noFill/>
        </p:spPr>
        <p:txBody>
          <a:bodyPr wrap="none" rtlCol="0">
            <a:spAutoFit/>
          </a:bodyPr>
          <a:lstStyle/>
          <a:p>
            <a:r>
              <a:rPr kumimoji="1" lang="ja-JP" altLang="en-US" sz="1600" i="1" spc="-300">
                <a:solidFill>
                  <a:schemeClr val="tx1">
                    <a:lumMod val="75000"/>
                    <a:lumOff val="25000"/>
                  </a:schemeClr>
                </a:solidFill>
              </a:rPr>
              <a:t>③</a:t>
            </a:r>
            <a:r>
              <a:rPr kumimoji="1" lang="en-US" altLang="ja-JP" sz="1600" i="1" spc="-300">
                <a:solidFill>
                  <a:schemeClr val="tx1">
                    <a:lumMod val="75000"/>
                    <a:lumOff val="25000"/>
                  </a:schemeClr>
                </a:solidFill>
              </a:rPr>
              <a:t>´</a:t>
            </a:r>
            <a:endParaRPr kumimoji="1" lang="ja-JP" altLang="en-US" sz="1600" i="1" spc="-300">
              <a:solidFill>
                <a:schemeClr val="tx1">
                  <a:lumMod val="75000"/>
                  <a:lumOff val="25000"/>
                </a:schemeClr>
              </a:solidFill>
            </a:endParaRPr>
          </a:p>
        </p:txBody>
      </p:sp>
      <p:sp>
        <p:nvSpPr>
          <p:cNvPr id="23" name="テキスト ボックス 22">
            <a:extLst>
              <a:ext uri="{FF2B5EF4-FFF2-40B4-BE49-F238E27FC236}">
                <a16:creationId xmlns:a16="http://schemas.microsoft.com/office/drawing/2014/main" id="{ED170D07-66DA-4C46-8947-38358C012CF4}"/>
              </a:ext>
            </a:extLst>
          </p:cNvPr>
          <p:cNvSpPr txBox="1"/>
          <p:nvPr/>
        </p:nvSpPr>
        <p:spPr>
          <a:xfrm>
            <a:off x="6952013" y="2399391"/>
            <a:ext cx="1261884" cy="523220"/>
          </a:xfrm>
          <a:prstGeom prst="rect">
            <a:avLst/>
          </a:prstGeom>
          <a:noFill/>
        </p:spPr>
        <p:txBody>
          <a:bodyPr wrap="none" rtlCol="0">
            <a:spAutoFit/>
          </a:bodyPr>
          <a:lstStyle/>
          <a:p>
            <a:r>
              <a:rPr kumimoji="1" lang="ja-JP" altLang="en-US" sz="1400" i="1">
                <a:solidFill>
                  <a:srgbClr val="FF0000"/>
                </a:solidFill>
              </a:rPr>
              <a:t>編集に</a:t>
            </a:r>
            <a:endParaRPr kumimoji="1" lang="en-US" altLang="ja-JP" sz="1400" i="1">
              <a:solidFill>
                <a:srgbClr val="FF0000"/>
              </a:solidFill>
            </a:endParaRPr>
          </a:p>
          <a:p>
            <a:r>
              <a:rPr kumimoji="1" lang="ja-JP" altLang="en-US" sz="1400" i="1">
                <a:solidFill>
                  <a:srgbClr val="FF0000"/>
                </a:solidFill>
              </a:rPr>
              <a:t>影響されない</a:t>
            </a:r>
            <a:endParaRPr kumimoji="1" lang="en-US" altLang="ja-JP" sz="1400" i="1">
              <a:solidFill>
                <a:srgbClr val="FF0000"/>
              </a:solidFill>
            </a:endParaRPr>
          </a:p>
        </p:txBody>
      </p:sp>
      <p:cxnSp>
        <p:nvCxnSpPr>
          <p:cNvPr id="8" name="直線コネクタ 7">
            <a:extLst>
              <a:ext uri="{FF2B5EF4-FFF2-40B4-BE49-F238E27FC236}">
                <a16:creationId xmlns:a16="http://schemas.microsoft.com/office/drawing/2014/main" id="{B59DEE31-2033-4875-A594-142BBDCD78C0}"/>
              </a:ext>
            </a:extLst>
          </p:cNvPr>
          <p:cNvCxnSpPr>
            <a:cxnSpLocks/>
            <a:stCxn id="23" idx="2"/>
          </p:cNvCxnSpPr>
          <p:nvPr/>
        </p:nvCxnSpPr>
        <p:spPr>
          <a:xfrm>
            <a:off x="7582955" y="2922611"/>
            <a:ext cx="86000" cy="340846"/>
          </a:xfrm>
          <a:prstGeom prst="line">
            <a:avLst/>
          </a:prstGeom>
          <a:ln w="127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9" name="テキスト ボックス 28">
            <a:extLst>
              <a:ext uri="{FF2B5EF4-FFF2-40B4-BE49-F238E27FC236}">
                <a16:creationId xmlns:a16="http://schemas.microsoft.com/office/drawing/2014/main" id="{86DC6566-75AF-4091-A4D9-71A1F084EFCD}"/>
              </a:ext>
            </a:extLst>
          </p:cNvPr>
          <p:cNvSpPr txBox="1"/>
          <p:nvPr/>
        </p:nvSpPr>
        <p:spPr>
          <a:xfrm>
            <a:off x="8488807" y="2373814"/>
            <a:ext cx="1082348" cy="523220"/>
          </a:xfrm>
          <a:prstGeom prst="rect">
            <a:avLst/>
          </a:prstGeom>
          <a:noFill/>
        </p:spPr>
        <p:txBody>
          <a:bodyPr wrap="none" rtlCol="0">
            <a:spAutoFit/>
          </a:bodyPr>
          <a:lstStyle/>
          <a:p>
            <a:r>
              <a:rPr kumimoji="1" lang="ja-JP" altLang="en-US" sz="1400" i="1">
                <a:solidFill>
                  <a:srgbClr val="FF0000"/>
                </a:solidFill>
              </a:rPr>
              <a:t>編集が</a:t>
            </a:r>
            <a:endParaRPr kumimoji="1" lang="en-US" altLang="ja-JP" sz="1400" i="1">
              <a:solidFill>
                <a:srgbClr val="FF0000"/>
              </a:solidFill>
            </a:endParaRPr>
          </a:p>
          <a:p>
            <a:r>
              <a:rPr kumimoji="1" lang="ja-JP" altLang="en-US" sz="1400" i="1">
                <a:solidFill>
                  <a:srgbClr val="FF0000"/>
                </a:solidFill>
              </a:rPr>
              <a:t>反映される</a:t>
            </a:r>
            <a:endParaRPr kumimoji="1" lang="en-US" altLang="ja-JP" sz="1400" i="1">
              <a:solidFill>
                <a:srgbClr val="FF0000"/>
              </a:solidFill>
            </a:endParaRPr>
          </a:p>
        </p:txBody>
      </p:sp>
      <p:cxnSp>
        <p:nvCxnSpPr>
          <p:cNvPr id="30" name="直線コネクタ 29">
            <a:extLst>
              <a:ext uri="{FF2B5EF4-FFF2-40B4-BE49-F238E27FC236}">
                <a16:creationId xmlns:a16="http://schemas.microsoft.com/office/drawing/2014/main" id="{1D17FDDB-A94F-4243-A0B8-311590BEBD55}"/>
              </a:ext>
            </a:extLst>
          </p:cNvPr>
          <p:cNvCxnSpPr>
            <a:cxnSpLocks/>
          </p:cNvCxnSpPr>
          <p:nvPr/>
        </p:nvCxnSpPr>
        <p:spPr>
          <a:xfrm flipH="1">
            <a:off x="8960427" y="2873916"/>
            <a:ext cx="139109" cy="500815"/>
          </a:xfrm>
          <a:prstGeom prst="line">
            <a:avLst/>
          </a:prstGeom>
          <a:ln w="127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36" name="テキスト ボックス 35">
            <a:extLst>
              <a:ext uri="{FF2B5EF4-FFF2-40B4-BE49-F238E27FC236}">
                <a16:creationId xmlns:a16="http://schemas.microsoft.com/office/drawing/2014/main" id="{791D58E8-BE56-4239-830F-630992D9D8C1}"/>
              </a:ext>
            </a:extLst>
          </p:cNvPr>
          <p:cNvSpPr txBox="1"/>
          <p:nvPr/>
        </p:nvSpPr>
        <p:spPr>
          <a:xfrm>
            <a:off x="6373151" y="4986371"/>
            <a:ext cx="1261884" cy="307777"/>
          </a:xfrm>
          <a:prstGeom prst="rect">
            <a:avLst/>
          </a:prstGeom>
          <a:noFill/>
        </p:spPr>
        <p:txBody>
          <a:bodyPr wrap="none" rtlCol="0">
            <a:spAutoFit/>
          </a:bodyPr>
          <a:lstStyle/>
          <a:p>
            <a:r>
              <a:rPr kumimoji="1" lang="ja-JP" altLang="en-US" sz="1400" i="1">
                <a:solidFill>
                  <a:srgbClr val="FF0000"/>
                </a:solidFill>
              </a:rPr>
              <a:t>面をペイント</a:t>
            </a:r>
            <a:endParaRPr kumimoji="1" lang="en-US" altLang="ja-JP" sz="1400" i="1">
              <a:solidFill>
                <a:srgbClr val="FF0000"/>
              </a:solidFill>
            </a:endParaRPr>
          </a:p>
        </p:txBody>
      </p:sp>
      <p:sp>
        <p:nvSpPr>
          <p:cNvPr id="37" name="四角形: 角を丸くする 36">
            <a:extLst>
              <a:ext uri="{FF2B5EF4-FFF2-40B4-BE49-F238E27FC236}">
                <a16:creationId xmlns:a16="http://schemas.microsoft.com/office/drawing/2014/main" id="{799169EF-647D-4FC3-8BD1-7F4CF9A9ADBE}"/>
              </a:ext>
            </a:extLst>
          </p:cNvPr>
          <p:cNvSpPr/>
          <p:nvPr/>
        </p:nvSpPr>
        <p:spPr>
          <a:xfrm rot="915912">
            <a:off x="5224164" y="3983188"/>
            <a:ext cx="3890313" cy="826633"/>
          </a:xfrm>
          <a:prstGeom prst="roundRect">
            <a:avLst>
              <a:gd name="adj" fmla="val 46399"/>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140720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762CD8C2-818F-4318-AAEE-D383F9932484}"/>
              </a:ext>
            </a:extLst>
          </p:cNvPr>
          <p:cNvSpPr>
            <a:spLocks noGrp="1"/>
          </p:cNvSpPr>
          <p:nvPr>
            <p:ph idx="1"/>
          </p:nvPr>
        </p:nvSpPr>
        <p:spPr>
          <a:xfrm>
            <a:off x="452437" y="1052513"/>
            <a:ext cx="9428231" cy="516867"/>
          </a:xfrm>
        </p:spPr>
        <p:txBody>
          <a:bodyPr>
            <a:normAutofit/>
          </a:bodyPr>
          <a:lstStyle/>
          <a:p>
            <a:r>
              <a:rPr lang="ja-JP" altLang="en-US"/>
              <a:t>作業の効率化：形状をタグ別に分類　→タグ単位で表示・非表示　</a:t>
            </a:r>
            <a:endParaRPr lang="en-US" altLang="ja-JP" dirty="0"/>
          </a:p>
          <a:p>
            <a:endParaRPr kumimoji="1" lang="ja-JP" altLang="en-US"/>
          </a:p>
        </p:txBody>
      </p:sp>
      <p:sp>
        <p:nvSpPr>
          <p:cNvPr id="3" name="スライド番号プレースホルダー 2">
            <a:extLst>
              <a:ext uri="{FF2B5EF4-FFF2-40B4-BE49-F238E27FC236}">
                <a16:creationId xmlns:a16="http://schemas.microsoft.com/office/drawing/2014/main" id="{7AD09020-9141-4A5C-B12D-7FAF8FC0F4AE}"/>
              </a:ext>
            </a:extLst>
          </p:cNvPr>
          <p:cNvSpPr>
            <a:spLocks noGrp="1"/>
          </p:cNvSpPr>
          <p:nvPr>
            <p:ph type="sldNum" sz="quarter" idx="4"/>
          </p:nvPr>
        </p:nvSpPr>
        <p:spPr/>
        <p:txBody>
          <a:bodyPr/>
          <a:lstStyle/>
          <a:p>
            <a:fld id="{FF201CBC-0A1A-4EBD-A1D5-774CF332F279}" type="slidenum">
              <a:rPr kumimoji="1" lang="ja-JP" altLang="en-US" smtClean="0"/>
              <a:pPr/>
              <a:t>23</a:t>
            </a:fld>
            <a:endParaRPr kumimoji="1" lang="ja-JP" altLang="en-US"/>
          </a:p>
        </p:txBody>
      </p:sp>
      <p:sp>
        <p:nvSpPr>
          <p:cNvPr id="4" name="字幕 3">
            <a:extLst>
              <a:ext uri="{FF2B5EF4-FFF2-40B4-BE49-F238E27FC236}">
                <a16:creationId xmlns:a16="http://schemas.microsoft.com/office/drawing/2014/main" id="{E6B59369-D98F-45EF-BF44-9174E1790A7E}"/>
              </a:ext>
            </a:extLst>
          </p:cNvPr>
          <p:cNvSpPr>
            <a:spLocks noGrp="1"/>
          </p:cNvSpPr>
          <p:nvPr>
            <p:ph type="subTitle" idx="10"/>
          </p:nvPr>
        </p:nvSpPr>
        <p:spPr/>
        <p:txBody>
          <a:bodyPr/>
          <a:lstStyle/>
          <a:p>
            <a:r>
              <a:rPr lang="ja-JP" altLang="en-US"/>
              <a:t>タグ（レイヤ）の使い方</a:t>
            </a:r>
            <a:endParaRPr kumimoji="1" lang="ja-JP" altLang="en-US"/>
          </a:p>
        </p:txBody>
      </p:sp>
      <p:sp>
        <p:nvSpPr>
          <p:cNvPr id="5" name="タイトル 4">
            <a:extLst>
              <a:ext uri="{FF2B5EF4-FFF2-40B4-BE49-F238E27FC236}">
                <a16:creationId xmlns:a16="http://schemas.microsoft.com/office/drawing/2014/main" id="{4C12BA21-7696-4C7C-A396-27996AB428A9}"/>
              </a:ext>
            </a:extLst>
          </p:cNvPr>
          <p:cNvSpPr>
            <a:spLocks noGrp="1"/>
          </p:cNvSpPr>
          <p:nvPr>
            <p:ph type="title"/>
          </p:nvPr>
        </p:nvSpPr>
        <p:spPr/>
        <p:txBody>
          <a:bodyPr/>
          <a:lstStyle/>
          <a:p>
            <a:r>
              <a:rPr lang="ja-JP" altLang="en-US"/>
              <a:t>タグ（レイヤ）の意味</a:t>
            </a:r>
            <a:endParaRPr kumimoji="1" lang="ja-JP" altLang="en-US"/>
          </a:p>
        </p:txBody>
      </p:sp>
      <p:sp>
        <p:nvSpPr>
          <p:cNvPr id="6" name="正方形/長方形 5">
            <a:extLst>
              <a:ext uri="{FF2B5EF4-FFF2-40B4-BE49-F238E27FC236}">
                <a16:creationId xmlns:a16="http://schemas.microsoft.com/office/drawing/2014/main" id="{19A8BFF6-0C95-4C21-BFF7-FE6A5BE7B2A2}"/>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6</a:t>
            </a:r>
            <a:endParaRPr kumimoji="1" lang="ja-JP" altLang="en-US" sz="1600" i="1"/>
          </a:p>
        </p:txBody>
      </p:sp>
      <p:pic>
        <p:nvPicPr>
          <p:cNvPr id="8" name="図 7">
            <a:extLst>
              <a:ext uri="{FF2B5EF4-FFF2-40B4-BE49-F238E27FC236}">
                <a16:creationId xmlns:a16="http://schemas.microsoft.com/office/drawing/2014/main" id="{ADA0113E-ED66-CF4B-BB7A-4683D733A3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509" y="1569381"/>
            <a:ext cx="3360982" cy="2194809"/>
          </a:xfrm>
          <a:prstGeom prst="rect">
            <a:avLst/>
          </a:prstGeom>
        </p:spPr>
      </p:pic>
      <p:pic>
        <p:nvPicPr>
          <p:cNvPr id="10" name="図 9">
            <a:extLst>
              <a:ext uri="{FF2B5EF4-FFF2-40B4-BE49-F238E27FC236}">
                <a16:creationId xmlns:a16="http://schemas.microsoft.com/office/drawing/2014/main" id="{08AF5AA1-7C82-A649-98CC-EB11D89383AC}"/>
              </a:ext>
            </a:extLst>
          </p:cNvPr>
          <p:cNvPicPr>
            <a:picLocks noChangeAspect="1"/>
          </p:cNvPicPr>
          <p:nvPr/>
        </p:nvPicPr>
        <p:blipFill rotWithShape="1">
          <a:blip r:embed="rId3">
            <a:extLst>
              <a:ext uri="{28A0092B-C50C-407E-A947-70E740481C1C}">
                <a14:useLocalDpi xmlns:a14="http://schemas.microsoft.com/office/drawing/2010/main" val="0"/>
              </a:ext>
            </a:extLst>
          </a:blip>
          <a:srcRect l="1061" r="1"/>
          <a:stretch/>
        </p:blipFill>
        <p:spPr>
          <a:xfrm>
            <a:off x="3812241" y="1569380"/>
            <a:ext cx="3203784" cy="2194809"/>
          </a:xfrm>
          <a:prstGeom prst="rect">
            <a:avLst/>
          </a:prstGeom>
        </p:spPr>
      </p:pic>
      <p:pic>
        <p:nvPicPr>
          <p:cNvPr id="12" name="図 11">
            <a:extLst>
              <a:ext uri="{FF2B5EF4-FFF2-40B4-BE49-F238E27FC236}">
                <a16:creationId xmlns:a16="http://schemas.microsoft.com/office/drawing/2014/main" id="{EFAF4E5D-C4A1-E54A-87DE-F118B8B408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0509" y="4188627"/>
            <a:ext cx="3360982" cy="2205644"/>
          </a:xfrm>
          <a:prstGeom prst="rect">
            <a:avLst/>
          </a:prstGeom>
        </p:spPr>
      </p:pic>
      <p:pic>
        <p:nvPicPr>
          <p:cNvPr id="14" name="図 13">
            <a:extLst>
              <a:ext uri="{FF2B5EF4-FFF2-40B4-BE49-F238E27FC236}">
                <a16:creationId xmlns:a16="http://schemas.microsoft.com/office/drawing/2014/main" id="{3E870A1D-C18A-2C4C-8BE9-EBD05BA410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5977" y="4188627"/>
            <a:ext cx="3203783" cy="2166013"/>
          </a:xfrm>
          <a:prstGeom prst="rect">
            <a:avLst/>
          </a:prstGeom>
        </p:spPr>
      </p:pic>
      <p:sp>
        <p:nvSpPr>
          <p:cNvPr id="15" name="テキスト ボックス 14">
            <a:extLst>
              <a:ext uri="{FF2B5EF4-FFF2-40B4-BE49-F238E27FC236}">
                <a16:creationId xmlns:a16="http://schemas.microsoft.com/office/drawing/2014/main" id="{E928B8B2-EA94-47E4-B23E-1B57D344B2D6}"/>
              </a:ext>
            </a:extLst>
          </p:cNvPr>
          <p:cNvSpPr txBox="1"/>
          <p:nvPr/>
        </p:nvSpPr>
        <p:spPr>
          <a:xfrm>
            <a:off x="336675" y="3743034"/>
            <a:ext cx="3360982" cy="338554"/>
          </a:xfrm>
          <a:prstGeom prst="rect">
            <a:avLst/>
          </a:prstGeom>
          <a:noFill/>
        </p:spPr>
        <p:txBody>
          <a:bodyPr wrap="square" rtlCol="0">
            <a:spAutoFit/>
          </a:bodyPr>
          <a:lstStyle/>
          <a:p>
            <a:pPr algn="ctr"/>
            <a:r>
              <a:rPr kumimoji="1" lang="ja-JP" altLang="en-US" sz="1600" i="1">
                <a:solidFill>
                  <a:schemeClr val="tx1">
                    <a:lumMod val="65000"/>
                    <a:lumOff val="35000"/>
                  </a:schemeClr>
                </a:solidFill>
              </a:rPr>
              <a:t>床・壁・家具 非表示</a:t>
            </a:r>
          </a:p>
        </p:txBody>
      </p:sp>
      <p:sp>
        <p:nvSpPr>
          <p:cNvPr id="21" name="テキスト ボックス 20">
            <a:extLst>
              <a:ext uri="{FF2B5EF4-FFF2-40B4-BE49-F238E27FC236}">
                <a16:creationId xmlns:a16="http://schemas.microsoft.com/office/drawing/2014/main" id="{51E7B3E1-F6F6-4455-BC23-ED823A6E26D8}"/>
              </a:ext>
            </a:extLst>
          </p:cNvPr>
          <p:cNvSpPr txBox="1"/>
          <p:nvPr/>
        </p:nvSpPr>
        <p:spPr>
          <a:xfrm>
            <a:off x="3818353" y="3743034"/>
            <a:ext cx="3197672" cy="338554"/>
          </a:xfrm>
          <a:prstGeom prst="rect">
            <a:avLst/>
          </a:prstGeom>
          <a:noFill/>
        </p:spPr>
        <p:txBody>
          <a:bodyPr wrap="square" rtlCol="0">
            <a:spAutoFit/>
          </a:bodyPr>
          <a:lstStyle/>
          <a:p>
            <a:pPr algn="ctr"/>
            <a:r>
              <a:rPr kumimoji="1" lang="ja-JP" altLang="en-US" sz="1600" i="1">
                <a:solidFill>
                  <a:schemeClr val="tx1">
                    <a:lumMod val="65000"/>
                    <a:lumOff val="35000"/>
                  </a:schemeClr>
                </a:solidFill>
              </a:rPr>
              <a:t>床のみ表示</a:t>
            </a:r>
          </a:p>
        </p:txBody>
      </p:sp>
      <p:sp>
        <p:nvSpPr>
          <p:cNvPr id="22" name="テキスト ボックス 21">
            <a:extLst>
              <a:ext uri="{FF2B5EF4-FFF2-40B4-BE49-F238E27FC236}">
                <a16:creationId xmlns:a16="http://schemas.microsoft.com/office/drawing/2014/main" id="{B420963D-C928-4F06-87B5-76C46A8EA97B}"/>
              </a:ext>
            </a:extLst>
          </p:cNvPr>
          <p:cNvSpPr txBox="1"/>
          <p:nvPr/>
        </p:nvSpPr>
        <p:spPr>
          <a:xfrm>
            <a:off x="336675" y="6330685"/>
            <a:ext cx="3360982" cy="338554"/>
          </a:xfrm>
          <a:prstGeom prst="rect">
            <a:avLst/>
          </a:prstGeom>
          <a:noFill/>
        </p:spPr>
        <p:txBody>
          <a:bodyPr wrap="square" rtlCol="0">
            <a:spAutoFit/>
          </a:bodyPr>
          <a:lstStyle/>
          <a:p>
            <a:pPr algn="ctr"/>
            <a:r>
              <a:rPr kumimoji="1" lang="ja-JP" altLang="en-US" sz="1600" i="1">
                <a:solidFill>
                  <a:schemeClr val="tx1">
                    <a:lumMod val="65000"/>
                    <a:lumOff val="35000"/>
                  </a:schemeClr>
                </a:solidFill>
              </a:rPr>
              <a:t>床・壁を表示</a:t>
            </a:r>
          </a:p>
        </p:txBody>
      </p:sp>
      <p:sp>
        <p:nvSpPr>
          <p:cNvPr id="23" name="テキスト ボックス 22">
            <a:extLst>
              <a:ext uri="{FF2B5EF4-FFF2-40B4-BE49-F238E27FC236}">
                <a16:creationId xmlns:a16="http://schemas.microsoft.com/office/drawing/2014/main" id="{1E530906-BC62-4AE4-A714-E0F5B5CC9147}"/>
              </a:ext>
            </a:extLst>
          </p:cNvPr>
          <p:cNvSpPr txBox="1"/>
          <p:nvPr/>
        </p:nvSpPr>
        <p:spPr>
          <a:xfrm>
            <a:off x="3818353" y="6330685"/>
            <a:ext cx="3197672" cy="338554"/>
          </a:xfrm>
          <a:prstGeom prst="rect">
            <a:avLst/>
          </a:prstGeom>
          <a:noFill/>
        </p:spPr>
        <p:txBody>
          <a:bodyPr wrap="square" rtlCol="0">
            <a:spAutoFit/>
          </a:bodyPr>
          <a:lstStyle/>
          <a:p>
            <a:pPr algn="ctr"/>
            <a:r>
              <a:rPr kumimoji="1" lang="ja-JP" altLang="en-US" sz="1600" i="1">
                <a:solidFill>
                  <a:schemeClr val="tx1">
                    <a:lumMod val="65000"/>
                    <a:lumOff val="35000"/>
                  </a:schemeClr>
                </a:solidFill>
              </a:rPr>
              <a:t>床・壁・家具を表示</a:t>
            </a:r>
          </a:p>
        </p:txBody>
      </p:sp>
      <p:sp>
        <p:nvSpPr>
          <p:cNvPr id="26" name="テキスト ボックス 25">
            <a:extLst>
              <a:ext uri="{FF2B5EF4-FFF2-40B4-BE49-F238E27FC236}">
                <a16:creationId xmlns:a16="http://schemas.microsoft.com/office/drawing/2014/main" id="{C09E4EFE-FC60-422E-8034-A030CD2337B9}"/>
              </a:ext>
            </a:extLst>
          </p:cNvPr>
          <p:cNvSpPr txBox="1"/>
          <p:nvPr/>
        </p:nvSpPr>
        <p:spPr>
          <a:xfrm>
            <a:off x="7116775" y="1757189"/>
            <a:ext cx="2403564" cy="338554"/>
          </a:xfrm>
          <a:prstGeom prst="rect">
            <a:avLst/>
          </a:prstGeom>
          <a:noFill/>
        </p:spPr>
        <p:txBody>
          <a:bodyPr wrap="square" rtlCol="0">
            <a:spAutoFit/>
          </a:bodyPr>
          <a:lstStyle/>
          <a:p>
            <a:pPr algn="ctr"/>
            <a:r>
              <a:rPr kumimoji="1" lang="ja-JP" altLang="en-US" sz="1600" i="1">
                <a:solidFill>
                  <a:schemeClr val="tx1">
                    <a:lumMod val="65000"/>
                    <a:lumOff val="35000"/>
                  </a:schemeClr>
                </a:solidFill>
              </a:rPr>
              <a:t>タグ  トレイ</a:t>
            </a:r>
          </a:p>
        </p:txBody>
      </p:sp>
      <p:pic>
        <p:nvPicPr>
          <p:cNvPr id="16" name="図 15">
            <a:extLst>
              <a:ext uri="{FF2B5EF4-FFF2-40B4-BE49-F238E27FC236}">
                <a16:creationId xmlns:a16="http://schemas.microsoft.com/office/drawing/2014/main" id="{499EEFFF-9846-6B40-97DB-26E008F0B06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50753" y="2461865"/>
            <a:ext cx="2403564" cy="2581059"/>
          </a:xfrm>
          <a:prstGeom prst="rect">
            <a:avLst/>
          </a:prstGeom>
        </p:spPr>
      </p:pic>
      <p:sp>
        <p:nvSpPr>
          <p:cNvPr id="24" name="正方形/長方形 23">
            <a:extLst>
              <a:ext uri="{FF2B5EF4-FFF2-40B4-BE49-F238E27FC236}">
                <a16:creationId xmlns:a16="http://schemas.microsoft.com/office/drawing/2014/main" id="{C518D635-B140-4308-A4B9-862317AB5797}"/>
              </a:ext>
            </a:extLst>
          </p:cNvPr>
          <p:cNvSpPr/>
          <p:nvPr/>
        </p:nvSpPr>
        <p:spPr>
          <a:xfrm>
            <a:off x="7218536" y="2950014"/>
            <a:ext cx="233993" cy="67232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15E99BBB-2C6F-48CD-A3C8-51E2BCA4228C}"/>
              </a:ext>
            </a:extLst>
          </p:cNvPr>
          <p:cNvSpPr/>
          <p:nvPr/>
        </p:nvSpPr>
        <p:spPr>
          <a:xfrm>
            <a:off x="7201623" y="2558653"/>
            <a:ext cx="419451" cy="2656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4CD06B9E-2810-4FD8-B135-06F848266084}"/>
              </a:ext>
            </a:extLst>
          </p:cNvPr>
          <p:cNvSpPr/>
          <p:nvPr/>
        </p:nvSpPr>
        <p:spPr>
          <a:xfrm>
            <a:off x="9183889" y="3215802"/>
            <a:ext cx="260446" cy="26561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053A4A72-910E-4A4A-8380-42E21727A304}"/>
              </a:ext>
            </a:extLst>
          </p:cNvPr>
          <p:cNvSpPr txBox="1"/>
          <p:nvPr/>
        </p:nvSpPr>
        <p:spPr>
          <a:xfrm>
            <a:off x="7477104" y="2083774"/>
            <a:ext cx="2403564" cy="307777"/>
          </a:xfrm>
          <a:prstGeom prst="rect">
            <a:avLst/>
          </a:prstGeom>
          <a:noFill/>
        </p:spPr>
        <p:txBody>
          <a:bodyPr wrap="square" rtlCol="0">
            <a:spAutoFit/>
          </a:bodyPr>
          <a:lstStyle/>
          <a:p>
            <a:r>
              <a:rPr kumimoji="1" lang="ja-JP" altLang="en-US" sz="1400" i="1">
                <a:solidFill>
                  <a:srgbClr val="FF0000"/>
                </a:solidFill>
              </a:rPr>
              <a:t>タグの追加・削除</a:t>
            </a:r>
          </a:p>
        </p:txBody>
      </p:sp>
      <p:sp>
        <p:nvSpPr>
          <p:cNvPr id="29" name="フリーフォーム: 図形 28">
            <a:extLst>
              <a:ext uri="{FF2B5EF4-FFF2-40B4-BE49-F238E27FC236}">
                <a16:creationId xmlns:a16="http://schemas.microsoft.com/office/drawing/2014/main" id="{FCC7281B-0762-4AB9-BB1C-B99D9CA9B073}"/>
              </a:ext>
            </a:extLst>
          </p:cNvPr>
          <p:cNvSpPr/>
          <p:nvPr/>
        </p:nvSpPr>
        <p:spPr>
          <a:xfrm>
            <a:off x="7411348" y="2221488"/>
            <a:ext cx="104863" cy="359695"/>
          </a:xfrm>
          <a:custGeom>
            <a:avLst/>
            <a:gdLst>
              <a:gd name="connsiteX0" fmla="*/ 338666 w 338666"/>
              <a:gd name="connsiteY0" fmla="*/ 0 h 270933"/>
              <a:gd name="connsiteX1" fmla="*/ 0 w 338666"/>
              <a:gd name="connsiteY1" fmla="*/ 0 h 270933"/>
              <a:gd name="connsiteX2" fmla="*/ 0 w 338666"/>
              <a:gd name="connsiteY2" fmla="*/ 270933 h 270933"/>
            </a:gdLst>
            <a:ahLst/>
            <a:cxnLst>
              <a:cxn ang="0">
                <a:pos x="connsiteX0" y="connsiteY0"/>
              </a:cxn>
              <a:cxn ang="0">
                <a:pos x="connsiteX1" y="connsiteY1"/>
              </a:cxn>
              <a:cxn ang="0">
                <a:pos x="connsiteX2" y="connsiteY2"/>
              </a:cxn>
            </a:cxnLst>
            <a:rect l="l" t="t" r="r" b="b"/>
            <a:pathLst>
              <a:path w="338666" h="270933">
                <a:moveTo>
                  <a:pt x="338666" y="0"/>
                </a:moveTo>
                <a:lnTo>
                  <a:pt x="0" y="0"/>
                </a:lnTo>
                <a:lnTo>
                  <a:pt x="0" y="270933"/>
                </a:lnTo>
              </a:path>
            </a:pathLst>
          </a:cu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1" name="直線コネクタ 30">
            <a:extLst>
              <a:ext uri="{FF2B5EF4-FFF2-40B4-BE49-F238E27FC236}">
                <a16:creationId xmlns:a16="http://schemas.microsoft.com/office/drawing/2014/main" id="{103B14D1-3089-413E-AE72-2E36D6C5F395}"/>
              </a:ext>
            </a:extLst>
          </p:cNvPr>
          <p:cNvCxnSpPr>
            <a:cxnSpLocks/>
          </p:cNvCxnSpPr>
          <p:nvPr/>
        </p:nvCxnSpPr>
        <p:spPr>
          <a:xfrm>
            <a:off x="7328534" y="3650571"/>
            <a:ext cx="187677" cy="60989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テキスト ボックス 32">
            <a:extLst>
              <a:ext uri="{FF2B5EF4-FFF2-40B4-BE49-F238E27FC236}">
                <a16:creationId xmlns:a16="http://schemas.microsoft.com/office/drawing/2014/main" id="{ED857D77-9E00-4F46-BD3A-D0BC79BD3C58}"/>
              </a:ext>
            </a:extLst>
          </p:cNvPr>
          <p:cNvSpPr txBox="1"/>
          <p:nvPr/>
        </p:nvSpPr>
        <p:spPr>
          <a:xfrm>
            <a:off x="7150753" y="4260461"/>
            <a:ext cx="1253756" cy="307739"/>
          </a:xfrm>
          <a:prstGeom prst="rect">
            <a:avLst/>
          </a:prstGeom>
          <a:noFill/>
        </p:spPr>
        <p:txBody>
          <a:bodyPr wrap="square" rtlCol="0">
            <a:spAutoFit/>
          </a:bodyPr>
          <a:lstStyle/>
          <a:p>
            <a:r>
              <a:rPr kumimoji="1" lang="ja-JP" altLang="en-US" sz="1400" i="1">
                <a:solidFill>
                  <a:srgbClr val="FF0000"/>
                </a:solidFill>
              </a:rPr>
              <a:t>表示・非表示</a:t>
            </a:r>
          </a:p>
        </p:txBody>
      </p:sp>
      <p:cxnSp>
        <p:nvCxnSpPr>
          <p:cNvPr id="38" name="直線コネクタ 37">
            <a:extLst>
              <a:ext uri="{FF2B5EF4-FFF2-40B4-BE49-F238E27FC236}">
                <a16:creationId xmlns:a16="http://schemas.microsoft.com/office/drawing/2014/main" id="{950A3BD7-10AF-4DE3-8E39-5C9BEF293C35}"/>
              </a:ext>
            </a:extLst>
          </p:cNvPr>
          <p:cNvCxnSpPr>
            <a:cxnSpLocks/>
          </p:cNvCxnSpPr>
          <p:nvPr/>
        </p:nvCxnSpPr>
        <p:spPr>
          <a:xfrm>
            <a:off x="9327793" y="3471698"/>
            <a:ext cx="0" cy="1827122"/>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40" name="テキスト ボックス 39">
            <a:extLst>
              <a:ext uri="{FF2B5EF4-FFF2-40B4-BE49-F238E27FC236}">
                <a16:creationId xmlns:a16="http://schemas.microsoft.com/office/drawing/2014/main" id="{99341EC2-7B31-440E-8814-3E043D529797}"/>
              </a:ext>
            </a:extLst>
          </p:cNvPr>
          <p:cNvSpPr txBox="1"/>
          <p:nvPr/>
        </p:nvSpPr>
        <p:spPr>
          <a:xfrm>
            <a:off x="8448049" y="5354878"/>
            <a:ext cx="1253756" cy="307739"/>
          </a:xfrm>
          <a:prstGeom prst="rect">
            <a:avLst/>
          </a:prstGeom>
          <a:noFill/>
        </p:spPr>
        <p:txBody>
          <a:bodyPr wrap="square" rtlCol="0">
            <a:spAutoFit/>
          </a:bodyPr>
          <a:lstStyle/>
          <a:p>
            <a:r>
              <a:rPr kumimoji="1" lang="ja-JP" altLang="en-US" sz="1400" i="1">
                <a:solidFill>
                  <a:srgbClr val="FF0000"/>
                </a:solidFill>
              </a:rPr>
              <a:t>現在のタグ</a:t>
            </a:r>
          </a:p>
        </p:txBody>
      </p:sp>
      <p:sp>
        <p:nvSpPr>
          <p:cNvPr id="41" name="テキスト ボックス 40">
            <a:extLst>
              <a:ext uri="{FF2B5EF4-FFF2-40B4-BE49-F238E27FC236}">
                <a16:creationId xmlns:a16="http://schemas.microsoft.com/office/drawing/2014/main" id="{29FE2372-0473-4344-A995-4AB9B2BF20EB}"/>
              </a:ext>
            </a:extLst>
          </p:cNvPr>
          <p:cNvSpPr txBox="1"/>
          <p:nvPr/>
        </p:nvSpPr>
        <p:spPr>
          <a:xfrm>
            <a:off x="8252178" y="5675330"/>
            <a:ext cx="1653822" cy="492443"/>
          </a:xfrm>
          <a:prstGeom prst="rect">
            <a:avLst/>
          </a:prstGeom>
          <a:noFill/>
        </p:spPr>
        <p:txBody>
          <a:bodyPr wrap="square" rtlCol="0">
            <a:spAutoFit/>
          </a:bodyPr>
          <a:lstStyle/>
          <a:p>
            <a:r>
              <a:rPr kumimoji="1" lang="en-US" altLang="ja-JP" sz="1300" i="1" dirty="0">
                <a:solidFill>
                  <a:srgbClr val="FF0000"/>
                </a:solidFill>
              </a:rPr>
              <a:t>※</a:t>
            </a:r>
            <a:r>
              <a:rPr kumimoji="1" lang="ja-JP" altLang="en-US" sz="1300" i="1">
                <a:solidFill>
                  <a:srgbClr val="FF0000"/>
                </a:solidFill>
              </a:rPr>
              <a:t>現在のタグは</a:t>
            </a:r>
            <a:endParaRPr kumimoji="1" lang="en-US" altLang="ja-JP" sz="1300" i="1" dirty="0">
              <a:solidFill>
                <a:srgbClr val="FF0000"/>
              </a:solidFill>
            </a:endParaRPr>
          </a:p>
          <a:p>
            <a:r>
              <a:rPr kumimoji="1" lang="ja-JP" altLang="en-US" sz="1300" i="1">
                <a:solidFill>
                  <a:srgbClr val="FF0000"/>
                </a:solidFill>
              </a:rPr>
              <a:t>不可視にできない</a:t>
            </a:r>
          </a:p>
        </p:txBody>
      </p:sp>
      <p:grpSp>
        <p:nvGrpSpPr>
          <p:cNvPr id="42" name="グループ化 41">
            <a:extLst>
              <a:ext uri="{FF2B5EF4-FFF2-40B4-BE49-F238E27FC236}">
                <a16:creationId xmlns:a16="http://schemas.microsoft.com/office/drawing/2014/main" id="{46102F3B-A446-4657-A81B-8D99ACAE2780}"/>
              </a:ext>
            </a:extLst>
          </p:cNvPr>
          <p:cNvGrpSpPr/>
          <p:nvPr/>
        </p:nvGrpSpPr>
        <p:grpSpPr>
          <a:xfrm>
            <a:off x="334873" y="1543967"/>
            <a:ext cx="260968" cy="245239"/>
            <a:chOff x="346395" y="1040447"/>
            <a:chExt cx="253400" cy="253916"/>
          </a:xfrm>
        </p:grpSpPr>
        <p:sp>
          <p:nvSpPr>
            <p:cNvPr id="43" name="正方形/長方形 42">
              <a:extLst>
                <a:ext uri="{FF2B5EF4-FFF2-40B4-BE49-F238E27FC236}">
                  <a16:creationId xmlns:a16="http://schemas.microsoft.com/office/drawing/2014/main" id="{CCA0326D-D83F-4BD1-9795-9728A443FAD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4" name="テキスト ボックス 43">
              <a:extLst>
                <a:ext uri="{FF2B5EF4-FFF2-40B4-BE49-F238E27FC236}">
                  <a16:creationId xmlns:a16="http://schemas.microsoft.com/office/drawing/2014/main" id="{C748D264-3EE0-483C-834D-0EF1ED28BDA3}"/>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45" name="グループ化 44">
            <a:extLst>
              <a:ext uri="{FF2B5EF4-FFF2-40B4-BE49-F238E27FC236}">
                <a16:creationId xmlns:a16="http://schemas.microsoft.com/office/drawing/2014/main" id="{BE77D71C-14ED-44C4-B922-4F125DB6D745}"/>
              </a:ext>
            </a:extLst>
          </p:cNvPr>
          <p:cNvGrpSpPr/>
          <p:nvPr/>
        </p:nvGrpSpPr>
        <p:grpSpPr>
          <a:xfrm>
            <a:off x="3801714" y="1551618"/>
            <a:ext cx="260968" cy="253916"/>
            <a:chOff x="346395" y="1040447"/>
            <a:chExt cx="253400" cy="262900"/>
          </a:xfrm>
        </p:grpSpPr>
        <p:sp>
          <p:nvSpPr>
            <p:cNvPr id="46" name="正方形/長方形 45">
              <a:extLst>
                <a:ext uri="{FF2B5EF4-FFF2-40B4-BE49-F238E27FC236}">
                  <a16:creationId xmlns:a16="http://schemas.microsoft.com/office/drawing/2014/main" id="{E82505A9-8AA0-4817-82A1-B46A3842BDF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7" name="テキスト ボックス 46">
              <a:extLst>
                <a:ext uri="{FF2B5EF4-FFF2-40B4-BE49-F238E27FC236}">
                  <a16:creationId xmlns:a16="http://schemas.microsoft.com/office/drawing/2014/main" id="{6BD067E5-E6E5-4175-A96A-0B0C82638BF4}"/>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48" name="グループ化 47">
            <a:extLst>
              <a:ext uri="{FF2B5EF4-FFF2-40B4-BE49-F238E27FC236}">
                <a16:creationId xmlns:a16="http://schemas.microsoft.com/office/drawing/2014/main" id="{600D989A-D0DB-477F-8A00-84E5BDEE02CD}"/>
              </a:ext>
            </a:extLst>
          </p:cNvPr>
          <p:cNvGrpSpPr/>
          <p:nvPr/>
        </p:nvGrpSpPr>
        <p:grpSpPr>
          <a:xfrm>
            <a:off x="334873" y="4154537"/>
            <a:ext cx="260968" cy="253916"/>
            <a:chOff x="346395" y="1040447"/>
            <a:chExt cx="253400" cy="262900"/>
          </a:xfrm>
        </p:grpSpPr>
        <p:sp>
          <p:nvSpPr>
            <p:cNvPr id="49" name="正方形/長方形 48">
              <a:extLst>
                <a:ext uri="{FF2B5EF4-FFF2-40B4-BE49-F238E27FC236}">
                  <a16:creationId xmlns:a16="http://schemas.microsoft.com/office/drawing/2014/main" id="{631E28C8-BC87-4489-966F-9A1B0D05FC6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0" name="テキスト ボックス 49">
              <a:extLst>
                <a:ext uri="{FF2B5EF4-FFF2-40B4-BE49-F238E27FC236}">
                  <a16:creationId xmlns:a16="http://schemas.microsoft.com/office/drawing/2014/main" id="{E93C7C1D-9D41-4CBF-A1AF-CE3749CF0C2E}"/>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51" name="グループ化 50">
            <a:extLst>
              <a:ext uri="{FF2B5EF4-FFF2-40B4-BE49-F238E27FC236}">
                <a16:creationId xmlns:a16="http://schemas.microsoft.com/office/drawing/2014/main" id="{A0EE765F-F334-4D54-99F5-F3EC495A1281}"/>
              </a:ext>
            </a:extLst>
          </p:cNvPr>
          <p:cNvGrpSpPr/>
          <p:nvPr/>
        </p:nvGrpSpPr>
        <p:grpSpPr>
          <a:xfrm>
            <a:off x="3803460" y="4162188"/>
            <a:ext cx="260968" cy="253916"/>
            <a:chOff x="346395" y="1040447"/>
            <a:chExt cx="253400" cy="262900"/>
          </a:xfrm>
        </p:grpSpPr>
        <p:sp>
          <p:nvSpPr>
            <p:cNvPr id="52" name="正方形/長方形 51">
              <a:extLst>
                <a:ext uri="{FF2B5EF4-FFF2-40B4-BE49-F238E27FC236}">
                  <a16:creationId xmlns:a16="http://schemas.microsoft.com/office/drawing/2014/main" id="{AB17E6E0-49A3-4C89-8669-401C8232EA1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3" name="テキスト ボックス 52">
              <a:extLst>
                <a:ext uri="{FF2B5EF4-FFF2-40B4-BE49-F238E27FC236}">
                  <a16:creationId xmlns:a16="http://schemas.microsoft.com/office/drawing/2014/main" id="{CEFB1FB9-9BE9-4270-8B9D-23BA6DE02C06}"/>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106569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55B871-CD13-4AD7-8771-C525FA080A6A}"/>
              </a:ext>
            </a:extLst>
          </p:cNvPr>
          <p:cNvSpPr>
            <a:spLocks noGrp="1"/>
          </p:cNvSpPr>
          <p:nvPr>
            <p:ph type="ctrTitle"/>
          </p:nvPr>
        </p:nvSpPr>
        <p:spPr>
          <a:xfrm>
            <a:off x="0" y="471314"/>
            <a:ext cx="9453563" cy="987096"/>
          </a:xfrm>
        </p:spPr>
        <p:txBody>
          <a:bodyPr/>
          <a:lstStyle/>
          <a:p>
            <a:r>
              <a:rPr lang="en-US" altLang="ja-JP" dirty="0"/>
              <a:t>2</a:t>
            </a:r>
            <a:r>
              <a:rPr lang="ja-JP" altLang="en-US"/>
              <a:t>　基 礎 課 題</a:t>
            </a:r>
            <a:endParaRPr kumimoji="1" lang="ja-JP" altLang="en-US"/>
          </a:p>
        </p:txBody>
      </p:sp>
      <p:sp>
        <p:nvSpPr>
          <p:cNvPr id="4" name="スライド番号プレースホルダー 3">
            <a:extLst>
              <a:ext uri="{FF2B5EF4-FFF2-40B4-BE49-F238E27FC236}">
                <a16:creationId xmlns:a16="http://schemas.microsoft.com/office/drawing/2014/main" id="{45941AE8-CBAD-4FAF-A665-D486B122E42C}"/>
              </a:ext>
            </a:extLst>
          </p:cNvPr>
          <p:cNvSpPr>
            <a:spLocks noGrp="1"/>
          </p:cNvSpPr>
          <p:nvPr>
            <p:ph type="sldNum" sz="quarter" idx="4"/>
          </p:nvPr>
        </p:nvSpPr>
        <p:spPr>
          <a:xfrm>
            <a:off x="9314822" y="6492875"/>
            <a:ext cx="591178" cy="365125"/>
          </a:xfrm>
        </p:spPr>
        <p:txBody>
          <a:bodyPr/>
          <a:lstStyle/>
          <a:p>
            <a:fld id="{FF201CBC-0A1A-4EBD-A1D5-774CF332F279}" type="slidenum">
              <a:rPr kumimoji="1" lang="ja-JP" altLang="en-US" smtClean="0"/>
              <a:t>24</a:t>
            </a:fld>
            <a:endParaRPr kumimoji="1" lang="ja-JP" altLang="en-US"/>
          </a:p>
        </p:txBody>
      </p:sp>
      <p:sp>
        <p:nvSpPr>
          <p:cNvPr id="5" name="コンテンツ プレースホルダー 2">
            <a:extLst>
              <a:ext uri="{FF2B5EF4-FFF2-40B4-BE49-F238E27FC236}">
                <a16:creationId xmlns:a16="http://schemas.microsoft.com/office/drawing/2014/main" id="{FB694B34-4318-1C43-A6E5-ACC24B618AC5}"/>
              </a:ext>
            </a:extLst>
          </p:cNvPr>
          <p:cNvSpPr txBox="1">
            <a:spLocks/>
          </p:cNvSpPr>
          <p:nvPr/>
        </p:nvSpPr>
        <p:spPr>
          <a:xfrm>
            <a:off x="1381935" y="1907822"/>
            <a:ext cx="8071628" cy="433334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Tx/>
              <a:buNone/>
              <a:defRPr kumimoji="1" sz="32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50000"/>
              </a:lnSpc>
            </a:pPr>
            <a:r>
              <a:rPr lang="ja-JP" altLang="en-US" sz="2800"/>
              <a:t>作業の流れ</a:t>
            </a:r>
            <a:endParaRPr lang="en-US" altLang="ja-JP" sz="2800"/>
          </a:p>
          <a:p>
            <a:pPr algn="l">
              <a:lnSpc>
                <a:spcPct val="100000"/>
              </a:lnSpc>
            </a:pPr>
            <a:r>
              <a:rPr lang="en-US" altLang="ja-JP" sz="2800"/>
              <a:t>0</a:t>
            </a:r>
            <a:r>
              <a:rPr lang="ja-JP" altLang="en-US" sz="2800"/>
              <a:t>　準備</a:t>
            </a:r>
            <a:endParaRPr lang="en-US" altLang="ja-JP" sz="2800" dirty="0"/>
          </a:p>
          <a:p>
            <a:pPr algn="l">
              <a:lnSpc>
                <a:spcPct val="100000"/>
              </a:lnSpc>
            </a:pPr>
            <a:r>
              <a:rPr lang="en-US" altLang="ja-JP" sz="2800"/>
              <a:t>1</a:t>
            </a:r>
            <a:r>
              <a:rPr lang="ja-JP" altLang="en-US" sz="2800"/>
              <a:t>　空間のモデリング</a:t>
            </a:r>
          </a:p>
          <a:p>
            <a:pPr algn="l">
              <a:lnSpc>
                <a:spcPct val="100000"/>
              </a:lnSpc>
            </a:pPr>
            <a:r>
              <a:rPr lang="en-US" altLang="ja-JP" sz="2800"/>
              <a:t>2</a:t>
            </a:r>
            <a:r>
              <a:rPr lang="ja-JP" altLang="en-US" sz="2800"/>
              <a:t>　造作のモデリング</a:t>
            </a:r>
          </a:p>
          <a:p>
            <a:pPr algn="l">
              <a:lnSpc>
                <a:spcPct val="100000"/>
              </a:lnSpc>
            </a:pPr>
            <a:r>
              <a:rPr lang="en-US" altLang="ja-JP" sz="2800"/>
              <a:t>3</a:t>
            </a:r>
            <a:r>
              <a:rPr lang="ja-JP" altLang="en-US" sz="2800"/>
              <a:t>　</a:t>
            </a:r>
            <a:r>
              <a:rPr lang="en-US" altLang="ja-JP" sz="2800" dirty="0"/>
              <a:t>3D</a:t>
            </a:r>
            <a:r>
              <a:rPr lang="ja-JP" altLang="en-US" sz="2800"/>
              <a:t>データの取り込みと配置</a:t>
            </a:r>
          </a:p>
          <a:p>
            <a:pPr algn="l">
              <a:lnSpc>
                <a:spcPct val="100000"/>
              </a:lnSpc>
            </a:pPr>
            <a:r>
              <a:rPr lang="en-US" altLang="ja-JP" sz="2800"/>
              <a:t>4</a:t>
            </a:r>
            <a:r>
              <a:rPr lang="ja-JP" altLang="en-US" sz="2800"/>
              <a:t>　家具、照明器具のモデリングと配置</a:t>
            </a:r>
          </a:p>
          <a:p>
            <a:pPr algn="l">
              <a:lnSpc>
                <a:spcPct val="100000"/>
              </a:lnSpc>
            </a:pPr>
            <a:r>
              <a:rPr lang="en-US" altLang="ja-JP" sz="2800"/>
              <a:t>5</a:t>
            </a:r>
            <a:r>
              <a:rPr lang="ja-JP" altLang="en-US" sz="2800"/>
              <a:t>　</a:t>
            </a:r>
            <a:r>
              <a:rPr lang="en-US" altLang="ja-JP" sz="2800" dirty="0" err="1"/>
              <a:t>Twinmotion</a:t>
            </a:r>
            <a:r>
              <a:rPr lang="ja-JP" altLang="en-US" sz="2800"/>
              <a:t>による静止画の作成</a:t>
            </a:r>
          </a:p>
        </p:txBody>
      </p:sp>
    </p:spTree>
    <p:extLst>
      <p:ext uri="{BB962C8B-B14F-4D97-AF65-F5344CB8AC3E}">
        <p14:creationId xmlns:p14="http://schemas.microsoft.com/office/powerpoint/2010/main" val="25891819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C7868823-51A8-4CA4-A53F-F3594491DB42}"/>
              </a:ext>
            </a:extLst>
          </p:cNvPr>
          <p:cNvSpPr>
            <a:spLocks noGrp="1"/>
          </p:cNvSpPr>
          <p:nvPr>
            <p:ph type="sldNum" sz="quarter" idx="4"/>
          </p:nvPr>
        </p:nvSpPr>
        <p:spPr>
          <a:xfrm>
            <a:off x="9298660" y="6555610"/>
            <a:ext cx="601226" cy="260350"/>
          </a:xfrm>
        </p:spPr>
        <p:txBody>
          <a:bodyPr/>
          <a:lstStyle/>
          <a:p>
            <a:fld id="{FF201CBC-0A1A-4EBD-A1D5-774CF332F279}" type="slidenum">
              <a:rPr kumimoji="1" lang="ja-JP" altLang="en-US" smtClean="0"/>
              <a:pPr/>
              <a:t>25</a:t>
            </a:fld>
            <a:endParaRPr kumimoji="1" lang="ja-JP" altLang="en-US"/>
          </a:p>
        </p:txBody>
      </p:sp>
      <p:sp>
        <p:nvSpPr>
          <p:cNvPr id="4" name="字幕 3">
            <a:extLst>
              <a:ext uri="{FF2B5EF4-FFF2-40B4-BE49-F238E27FC236}">
                <a16:creationId xmlns:a16="http://schemas.microsoft.com/office/drawing/2014/main" id="{CD926105-4399-4A0A-8631-FC4C98CC106E}"/>
              </a:ext>
            </a:extLst>
          </p:cNvPr>
          <p:cNvSpPr>
            <a:spLocks noGrp="1"/>
          </p:cNvSpPr>
          <p:nvPr>
            <p:ph type="subTitle" idx="10"/>
          </p:nvPr>
        </p:nvSpPr>
        <p:spPr/>
        <p:txBody>
          <a:bodyPr/>
          <a:lstStyle/>
          <a:p>
            <a:r>
              <a:rPr lang="ja-JP" altLang="en-US"/>
              <a:t>新規ファイルの作成</a:t>
            </a:r>
            <a:endParaRPr lang="en-US" altLang="ja-JP"/>
          </a:p>
        </p:txBody>
      </p:sp>
      <p:sp>
        <p:nvSpPr>
          <p:cNvPr id="5" name="タイトル 4">
            <a:extLst>
              <a:ext uri="{FF2B5EF4-FFF2-40B4-BE49-F238E27FC236}">
                <a16:creationId xmlns:a16="http://schemas.microsoft.com/office/drawing/2014/main" id="{9F88904C-2922-4F48-990E-79D86B64159A}"/>
              </a:ext>
            </a:extLst>
          </p:cNvPr>
          <p:cNvSpPr>
            <a:spLocks noGrp="1"/>
          </p:cNvSpPr>
          <p:nvPr>
            <p:ph type="title"/>
          </p:nvPr>
        </p:nvSpPr>
        <p:spPr/>
        <p:txBody>
          <a:bodyPr/>
          <a:lstStyle/>
          <a:p>
            <a:r>
              <a:rPr kumimoji="1" lang="ja-JP" altLang="en-US"/>
              <a:t>準備</a:t>
            </a:r>
          </a:p>
        </p:txBody>
      </p:sp>
      <p:sp>
        <p:nvSpPr>
          <p:cNvPr id="6" name="コンテンツ プレースホルダー 1">
            <a:extLst>
              <a:ext uri="{FF2B5EF4-FFF2-40B4-BE49-F238E27FC236}">
                <a16:creationId xmlns:a16="http://schemas.microsoft.com/office/drawing/2014/main" id="{AB983D15-FDCD-4739-9236-0DBA95053EEE}"/>
              </a:ext>
            </a:extLst>
          </p:cNvPr>
          <p:cNvSpPr>
            <a:spLocks noGrp="1"/>
          </p:cNvSpPr>
          <p:nvPr>
            <p:ph idx="1"/>
          </p:nvPr>
        </p:nvSpPr>
        <p:spPr>
          <a:xfrm>
            <a:off x="452438" y="1052513"/>
            <a:ext cx="9001125" cy="969870"/>
          </a:xfrm>
        </p:spPr>
        <p:txBody>
          <a:bodyPr/>
          <a:lstStyle/>
          <a:p>
            <a:r>
              <a:rPr lang="ja-JP" altLang="en-US"/>
              <a:t>テンプレートから「インテリア </a:t>
            </a:r>
            <a:r>
              <a:rPr lang="en-US" altLang="ja-JP"/>
              <a:t> </a:t>
            </a:r>
            <a:r>
              <a:rPr lang="ja-JP" altLang="en-US"/>
              <a:t>ミリメートル」を選択</a:t>
            </a:r>
          </a:p>
        </p:txBody>
      </p:sp>
      <p:sp>
        <p:nvSpPr>
          <p:cNvPr id="10" name="正方形/長方形 9">
            <a:extLst>
              <a:ext uri="{FF2B5EF4-FFF2-40B4-BE49-F238E27FC236}">
                <a16:creationId xmlns:a16="http://schemas.microsoft.com/office/drawing/2014/main" id="{8940FA8D-0EB7-4A91-B5EE-E3087C900AE5}"/>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0</a:t>
            </a:r>
          </a:p>
        </p:txBody>
      </p:sp>
      <p:grpSp>
        <p:nvGrpSpPr>
          <p:cNvPr id="21" name="グループ化 20">
            <a:extLst>
              <a:ext uri="{FF2B5EF4-FFF2-40B4-BE49-F238E27FC236}">
                <a16:creationId xmlns:a16="http://schemas.microsoft.com/office/drawing/2014/main" id="{A810BF7E-B4C6-4222-8A19-FA3A17063EE5}"/>
              </a:ext>
            </a:extLst>
          </p:cNvPr>
          <p:cNvGrpSpPr/>
          <p:nvPr/>
        </p:nvGrpSpPr>
        <p:grpSpPr>
          <a:xfrm>
            <a:off x="1252500" y="1596729"/>
            <a:ext cx="7400998" cy="4851160"/>
            <a:chOff x="1252500" y="1638769"/>
            <a:chExt cx="7400998" cy="4851160"/>
          </a:xfrm>
        </p:grpSpPr>
        <p:pic>
          <p:nvPicPr>
            <p:cNvPr id="15" name="図 14" descr="スクリーンショットの画面&#10;&#10;自動的に生成された説明">
              <a:extLst>
                <a:ext uri="{FF2B5EF4-FFF2-40B4-BE49-F238E27FC236}">
                  <a16:creationId xmlns:a16="http://schemas.microsoft.com/office/drawing/2014/main" id="{7C6A3DFE-F244-47A9-A5B5-F80B153FBED3}"/>
                </a:ext>
              </a:extLst>
            </p:cNvPr>
            <p:cNvPicPr>
              <a:picLocks noChangeAspect="1"/>
            </p:cNvPicPr>
            <p:nvPr/>
          </p:nvPicPr>
          <p:blipFill rotWithShape="1">
            <a:blip r:embed="rId2">
              <a:extLst>
                <a:ext uri="{28A0092B-C50C-407E-A947-70E740481C1C}">
                  <a14:useLocalDpi xmlns:a14="http://schemas.microsoft.com/office/drawing/2010/main" val="0"/>
                </a:ext>
              </a:extLst>
            </a:blip>
            <a:srcRect b="20689"/>
            <a:stretch/>
          </p:blipFill>
          <p:spPr>
            <a:xfrm>
              <a:off x="1252500" y="1638769"/>
              <a:ext cx="7400998" cy="4851160"/>
            </a:xfrm>
            <a:prstGeom prst="rect">
              <a:avLst/>
            </a:prstGeom>
            <a:ln>
              <a:solidFill>
                <a:schemeClr val="bg1">
                  <a:lumMod val="85000"/>
                </a:schemeClr>
              </a:solidFill>
            </a:ln>
          </p:spPr>
        </p:pic>
        <p:sp>
          <p:nvSpPr>
            <p:cNvPr id="18" name="楕円 17">
              <a:extLst>
                <a:ext uri="{FF2B5EF4-FFF2-40B4-BE49-F238E27FC236}">
                  <a16:creationId xmlns:a16="http://schemas.microsoft.com/office/drawing/2014/main" id="{A2FC2956-B167-476D-93E2-CE7AE0FBBE8A}"/>
                </a:ext>
              </a:extLst>
            </p:cNvPr>
            <p:cNvSpPr/>
            <p:nvPr/>
          </p:nvSpPr>
          <p:spPr>
            <a:xfrm>
              <a:off x="6509980" y="5805487"/>
              <a:ext cx="252483" cy="25248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01B26EAD-0D9D-4640-8F9E-DECA6B6A26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46244" y="5844654"/>
              <a:ext cx="188923" cy="184529"/>
            </a:xfrm>
            <a:prstGeom prst="rect">
              <a:avLst/>
            </a:prstGeom>
          </p:spPr>
        </p:pic>
        <p:pic>
          <p:nvPicPr>
            <p:cNvPr id="20" name="図 19">
              <a:extLst>
                <a:ext uri="{FF2B5EF4-FFF2-40B4-BE49-F238E27FC236}">
                  <a16:creationId xmlns:a16="http://schemas.microsoft.com/office/drawing/2014/main" id="{70347F30-E699-4B49-A85F-D0F91A2367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46331" y="3336875"/>
              <a:ext cx="291902" cy="267577"/>
            </a:xfrm>
            <a:prstGeom prst="rect">
              <a:avLst/>
            </a:prstGeom>
          </p:spPr>
        </p:pic>
      </p:grpSp>
      <p:sp>
        <p:nvSpPr>
          <p:cNvPr id="8" name="正方形/長方形 7">
            <a:extLst>
              <a:ext uri="{FF2B5EF4-FFF2-40B4-BE49-F238E27FC236}">
                <a16:creationId xmlns:a16="http://schemas.microsoft.com/office/drawing/2014/main" id="{5C21F0F6-77A0-4BDC-B2C3-C65842F705E6}"/>
              </a:ext>
            </a:extLst>
          </p:cNvPr>
          <p:cNvSpPr/>
          <p:nvPr/>
        </p:nvSpPr>
        <p:spPr>
          <a:xfrm>
            <a:off x="6098959" y="5232820"/>
            <a:ext cx="1070885" cy="11532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07244229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グループ化 85">
            <a:extLst>
              <a:ext uri="{FF2B5EF4-FFF2-40B4-BE49-F238E27FC236}">
                <a16:creationId xmlns:a16="http://schemas.microsoft.com/office/drawing/2014/main" id="{1F7A8CDC-E52C-44D6-A5A8-68D06442A68A}"/>
              </a:ext>
            </a:extLst>
          </p:cNvPr>
          <p:cNvGrpSpPr/>
          <p:nvPr/>
        </p:nvGrpSpPr>
        <p:grpSpPr>
          <a:xfrm>
            <a:off x="272374" y="3959530"/>
            <a:ext cx="4431927" cy="2738909"/>
            <a:chOff x="272374" y="3972056"/>
            <a:chExt cx="4431927" cy="2738909"/>
          </a:xfrm>
          <a:solidFill>
            <a:schemeClr val="accent5">
              <a:lumMod val="40000"/>
              <a:lumOff val="60000"/>
            </a:schemeClr>
          </a:solidFill>
        </p:grpSpPr>
        <p:sp>
          <p:nvSpPr>
            <p:cNvPr id="30" name="四角形: 角を丸くする 29">
              <a:extLst>
                <a:ext uri="{FF2B5EF4-FFF2-40B4-BE49-F238E27FC236}">
                  <a16:creationId xmlns:a16="http://schemas.microsoft.com/office/drawing/2014/main" id="{075CA9A7-404A-4C87-A376-759A14F66371}"/>
                </a:ext>
              </a:extLst>
            </p:cNvPr>
            <p:cNvSpPr/>
            <p:nvPr/>
          </p:nvSpPr>
          <p:spPr>
            <a:xfrm>
              <a:off x="272374" y="4374598"/>
              <a:ext cx="4431927" cy="2336367"/>
            </a:xfrm>
            <a:prstGeom prst="roundRect">
              <a:avLst>
                <a:gd name="adj" fmla="val 896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5" name="月 84">
              <a:extLst>
                <a:ext uri="{FF2B5EF4-FFF2-40B4-BE49-F238E27FC236}">
                  <a16:creationId xmlns:a16="http://schemas.microsoft.com/office/drawing/2014/main" id="{1FF3FE4D-6C3B-41A5-9A26-84988C3ECD4F}"/>
                </a:ext>
              </a:extLst>
            </p:cNvPr>
            <p:cNvSpPr/>
            <p:nvPr/>
          </p:nvSpPr>
          <p:spPr>
            <a:xfrm rot="20743812">
              <a:off x="274303" y="3972056"/>
              <a:ext cx="360402" cy="1248249"/>
            </a:xfrm>
            <a:prstGeom prst="mo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 name="スライド番号プレースホルダー 2">
            <a:extLst>
              <a:ext uri="{FF2B5EF4-FFF2-40B4-BE49-F238E27FC236}">
                <a16:creationId xmlns:a16="http://schemas.microsoft.com/office/drawing/2014/main" id="{C7868823-51A8-4CA4-A53F-F3594491DB42}"/>
              </a:ext>
            </a:extLst>
          </p:cNvPr>
          <p:cNvSpPr>
            <a:spLocks noGrp="1"/>
          </p:cNvSpPr>
          <p:nvPr>
            <p:ph type="sldNum" sz="quarter" idx="4"/>
          </p:nvPr>
        </p:nvSpPr>
        <p:spPr/>
        <p:txBody>
          <a:bodyPr/>
          <a:lstStyle/>
          <a:p>
            <a:fld id="{FF201CBC-0A1A-4EBD-A1D5-774CF332F279}" type="slidenum">
              <a:rPr kumimoji="1" lang="ja-JP" altLang="en-US" smtClean="0"/>
              <a:pPr/>
              <a:t>26</a:t>
            </a:fld>
            <a:endParaRPr kumimoji="1" lang="ja-JP" altLang="en-US"/>
          </a:p>
        </p:txBody>
      </p:sp>
      <p:sp>
        <p:nvSpPr>
          <p:cNvPr id="4" name="字幕 3">
            <a:extLst>
              <a:ext uri="{FF2B5EF4-FFF2-40B4-BE49-F238E27FC236}">
                <a16:creationId xmlns:a16="http://schemas.microsoft.com/office/drawing/2014/main" id="{CD926105-4399-4A0A-8631-FC4C98CC106E}"/>
              </a:ext>
            </a:extLst>
          </p:cNvPr>
          <p:cNvSpPr>
            <a:spLocks noGrp="1"/>
          </p:cNvSpPr>
          <p:nvPr>
            <p:ph type="subTitle" idx="10"/>
          </p:nvPr>
        </p:nvSpPr>
        <p:spPr/>
        <p:txBody>
          <a:bodyPr/>
          <a:lstStyle/>
          <a:p>
            <a:r>
              <a:rPr lang="ja-JP" altLang="en-US"/>
              <a:t>テクスチャの取り込み</a:t>
            </a:r>
            <a:endParaRPr lang="en-US" altLang="ja-JP" dirty="0"/>
          </a:p>
        </p:txBody>
      </p:sp>
      <p:sp>
        <p:nvSpPr>
          <p:cNvPr id="5" name="タイトル 4">
            <a:extLst>
              <a:ext uri="{FF2B5EF4-FFF2-40B4-BE49-F238E27FC236}">
                <a16:creationId xmlns:a16="http://schemas.microsoft.com/office/drawing/2014/main" id="{9F88904C-2922-4F48-990E-79D86B64159A}"/>
              </a:ext>
            </a:extLst>
          </p:cNvPr>
          <p:cNvSpPr>
            <a:spLocks noGrp="1"/>
          </p:cNvSpPr>
          <p:nvPr>
            <p:ph type="title"/>
          </p:nvPr>
        </p:nvSpPr>
        <p:spPr/>
        <p:txBody>
          <a:bodyPr/>
          <a:lstStyle/>
          <a:p>
            <a:endParaRPr kumimoji="1" lang="ja-JP" altLang="en-US"/>
          </a:p>
        </p:txBody>
      </p:sp>
      <p:pic>
        <p:nvPicPr>
          <p:cNvPr id="9" name="図 8">
            <a:extLst>
              <a:ext uri="{FF2B5EF4-FFF2-40B4-BE49-F238E27FC236}">
                <a16:creationId xmlns:a16="http://schemas.microsoft.com/office/drawing/2014/main" id="{4184BCB1-82CF-8C4A-94EA-971156FC68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756" y="1041193"/>
            <a:ext cx="1695636" cy="3129889"/>
          </a:xfrm>
          <a:prstGeom prst="rect">
            <a:avLst/>
          </a:prstGeom>
        </p:spPr>
      </p:pic>
      <p:pic>
        <p:nvPicPr>
          <p:cNvPr id="18" name="図 17">
            <a:extLst>
              <a:ext uri="{FF2B5EF4-FFF2-40B4-BE49-F238E27FC236}">
                <a16:creationId xmlns:a16="http://schemas.microsoft.com/office/drawing/2014/main" id="{D626209B-7996-FF47-BB3C-A9037DE4FD19}"/>
              </a:ext>
            </a:extLst>
          </p:cNvPr>
          <p:cNvPicPr>
            <a:picLocks noChangeAspect="1"/>
          </p:cNvPicPr>
          <p:nvPr/>
        </p:nvPicPr>
        <p:blipFill rotWithShape="1">
          <a:blip r:embed="rId3">
            <a:extLst>
              <a:ext uri="{28A0092B-C50C-407E-A947-70E740481C1C}">
                <a14:useLocalDpi xmlns:a14="http://schemas.microsoft.com/office/drawing/2010/main" val="0"/>
              </a:ext>
            </a:extLst>
          </a:blip>
          <a:srcRect b="22109"/>
          <a:stretch/>
        </p:blipFill>
        <p:spPr>
          <a:xfrm>
            <a:off x="2353520" y="1041193"/>
            <a:ext cx="1616044" cy="2437885"/>
          </a:xfrm>
          <a:prstGeom prst="rect">
            <a:avLst/>
          </a:prstGeom>
        </p:spPr>
      </p:pic>
      <p:pic>
        <p:nvPicPr>
          <p:cNvPr id="22" name="図 21">
            <a:extLst>
              <a:ext uri="{FF2B5EF4-FFF2-40B4-BE49-F238E27FC236}">
                <a16:creationId xmlns:a16="http://schemas.microsoft.com/office/drawing/2014/main" id="{868C6066-0925-7E4A-A089-98699078BCDE}"/>
              </a:ext>
            </a:extLst>
          </p:cNvPr>
          <p:cNvPicPr>
            <a:picLocks noChangeAspect="1"/>
          </p:cNvPicPr>
          <p:nvPr/>
        </p:nvPicPr>
        <p:blipFill rotWithShape="1">
          <a:blip r:embed="rId4">
            <a:extLst>
              <a:ext uri="{28A0092B-C50C-407E-A947-70E740481C1C}">
                <a14:useLocalDpi xmlns:a14="http://schemas.microsoft.com/office/drawing/2010/main" val="0"/>
              </a:ext>
            </a:extLst>
          </a:blip>
          <a:srcRect b="38267"/>
          <a:stretch/>
        </p:blipFill>
        <p:spPr>
          <a:xfrm>
            <a:off x="7618103" y="1065044"/>
            <a:ext cx="1861779" cy="2387807"/>
          </a:xfrm>
          <a:prstGeom prst="rect">
            <a:avLst/>
          </a:prstGeom>
        </p:spPr>
      </p:pic>
      <p:sp>
        <p:nvSpPr>
          <p:cNvPr id="8" name="正方形/長方形 7">
            <a:extLst>
              <a:ext uri="{FF2B5EF4-FFF2-40B4-BE49-F238E27FC236}">
                <a16:creationId xmlns:a16="http://schemas.microsoft.com/office/drawing/2014/main" id="{5C21F0F6-77A0-4BDC-B2C3-C65842F705E6}"/>
              </a:ext>
            </a:extLst>
          </p:cNvPr>
          <p:cNvSpPr/>
          <p:nvPr/>
        </p:nvSpPr>
        <p:spPr>
          <a:xfrm>
            <a:off x="1161364" y="2865061"/>
            <a:ext cx="1088260" cy="28320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62EB838B-0AF6-E041-A142-18BD90CB8B64}"/>
              </a:ext>
            </a:extLst>
          </p:cNvPr>
          <p:cNvSpPr/>
          <p:nvPr/>
        </p:nvSpPr>
        <p:spPr>
          <a:xfrm>
            <a:off x="2389814" y="2906690"/>
            <a:ext cx="507934" cy="1364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コンテンツ プレースホルダー 1">
            <a:extLst>
              <a:ext uri="{FF2B5EF4-FFF2-40B4-BE49-F238E27FC236}">
                <a16:creationId xmlns:a16="http://schemas.microsoft.com/office/drawing/2014/main" id="{2B21C1C4-8AF8-A14C-A809-263C25E09C6C}"/>
              </a:ext>
            </a:extLst>
          </p:cNvPr>
          <p:cNvSpPr txBox="1">
            <a:spLocks/>
          </p:cNvSpPr>
          <p:nvPr/>
        </p:nvSpPr>
        <p:spPr>
          <a:xfrm>
            <a:off x="4862813" y="4438522"/>
            <a:ext cx="4993257" cy="215369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en-US" altLang="ja-JP" sz="1600"/>
              <a:t>1.</a:t>
            </a:r>
            <a:r>
              <a:rPr lang="ja-JP" altLang="en-US" sz="1600"/>
              <a:t> ウインドウメニュー＞マテリアル</a:t>
            </a:r>
            <a:endParaRPr lang="en-US" altLang="ja-JP" sz="1600"/>
          </a:p>
          <a:p>
            <a:pPr>
              <a:lnSpc>
                <a:spcPct val="100000"/>
              </a:lnSpc>
              <a:spcBef>
                <a:spcPts val="0"/>
              </a:spcBef>
            </a:pPr>
            <a:r>
              <a:rPr lang="ja-JP" altLang="en-US" sz="1600"/>
              <a:t>　リスト＞「新規」を選択。リスト名：参考問題</a:t>
            </a:r>
            <a:endParaRPr lang="en-US" altLang="ja-JP" sz="1600"/>
          </a:p>
          <a:p>
            <a:pPr>
              <a:lnSpc>
                <a:spcPct val="100000"/>
              </a:lnSpc>
              <a:spcBef>
                <a:spcPts val="0"/>
              </a:spcBef>
            </a:pPr>
            <a:endParaRPr lang="en-US" altLang="ja-JP" sz="1200"/>
          </a:p>
          <a:p>
            <a:pPr>
              <a:lnSpc>
                <a:spcPct val="100000"/>
              </a:lnSpc>
              <a:spcBef>
                <a:spcPts val="0"/>
              </a:spcBef>
            </a:pPr>
            <a:r>
              <a:rPr lang="en-US" altLang="ja-JP" sz="1600"/>
              <a:t>2.</a:t>
            </a:r>
            <a:r>
              <a:rPr lang="ja-JP" altLang="en-US" sz="1600"/>
              <a:t> 色 ＞「新しいテクスチャ」を選択</a:t>
            </a:r>
            <a:endParaRPr lang="en-US" altLang="ja-JP" sz="1600"/>
          </a:p>
          <a:p>
            <a:pPr>
              <a:lnSpc>
                <a:spcPct val="100000"/>
              </a:lnSpc>
              <a:spcBef>
                <a:spcPts val="0"/>
              </a:spcBef>
            </a:pPr>
            <a:endParaRPr lang="en-US" altLang="ja-JP" sz="1200"/>
          </a:p>
          <a:p>
            <a:pPr>
              <a:lnSpc>
                <a:spcPct val="100000"/>
              </a:lnSpc>
              <a:spcBef>
                <a:spcPts val="0"/>
              </a:spcBef>
            </a:pPr>
            <a:r>
              <a:rPr lang="en-US" altLang="ja-JP" sz="1600"/>
              <a:t>3. Sample mondai</a:t>
            </a:r>
            <a:r>
              <a:rPr lang="ja-JP" altLang="en-US" sz="1600"/>
              <a:t> フォルダ＞内装材</a:t>
            </a:r>
            <a:r>
              <a:rPr lang="ja-JP" altLang="en-US" sz="1600" dirty="0"/>
              <a:t>＞</a:t>
            </a:r>
            <a:r>
              <a:rPr lang="en-US" altLang="ja-JP" sz="1600"/>
              <a:t>flo</a:t>
            </a:r>
            <a:r>
              <a:rPr lang="en-US" altLang="ja-JP" sz="1600" err="1"/>
              <a:t>_</a:t>
            </a:r>
            <a:r>
              <a:rPr lang="en-US" altLang="ja-JP" sz="1600"/>
              <a:t>A</a:t>
            </a:r>
            <a:r>
              <a:rPr lang="ja-JP" altLang="en-US" sz="1600"/>
              <a:t> を選択</a:t>
            </a:r>
            <a:endParaRPr lang="en-US" altLang="ja-JP" sz="1600" dirty="0"/>
          </a:p>
          <a:p>
            <a:pPr>
              <a:lnSpc>
                <a:spcPct val="100000"/>
              </a:lnSpc>
              <a:spcBef>
                <a:spcPts val="0"/>
              </a:spcBef>
            </a:pPr>
            <a:r>
              <a:rPr lang="ja-JP" altLang="en-US" sz="1600"/>
              <a:t>　サイズ指定：高さ：</a:t>
            </a:r>
            <a:r>
              <a:rPr lang="en-US" altLang="ja-JP" sz="1600"/>
              <a:t>360</a:t>
            </a:r>
          </a:p>
          <a:p>
            <a:pPr>
              <a:lnSpc>
                <a:spcPct val="100000"/>
              </a:lnSpc>
              <a:spcBef>
                <a:spcPts val="0"/>
              </a:spcBef>
            </a:pPr>
            <a:endParaRPr lang="en-US" altLang="ja-JP" sz="1200"/>
          </a:p>
          <a:p>
            <a:pPr>
              <a:lnSpc>
                <a:spcPct val="100000"/>
              </a:lnSpc>
              <a:spcBef>
                <a:spcPts val="0"/>
              </a:spcBef>
            </a:pPr>
            <a:r>
              <a:rPr lang="en-US" altLang="ja-JP" sz="1600"/>
              <a:t>4. </a:t>
            </a:r>
            <a:r>
              <a:rPr lang="ja-JP" altLang="en-US" sz="1600"/>
              <a:t>他のテクスチャ</a:t>
            </a:r>
            <a:r>
              <a:rPr lang="ja-JP" altLang="en-US" sz="1200"/>
              <a:t> </a:t>
            </a:r>
            <a:r>
              <a:rPr lang="en-US" altLang="ja-JP" sz="1200"/>
              <a:t>(</a:t>
            </a:r>
            <a:r>
              <a:rPr lang="ja-JP" altLang="en-US" sz="1200" spc="-150"/>
              <a:t>家具・カーテンなど </a:t>
            </a:r>
            <a:r>
              <a:rPr lang="en-US" altLang="ja-JP" sz="1200" spc="-150"/>
              <a:t>) </a:t>
            </a:r>
            <a:r>
              <a:rPr lang="ja-JP" altLang="en-US" sz="1600"/>
              <a:t>も同様に取り込む</a:t>
            </a:r>
            <a:endParaRPr lang="en-US" altLang="ja-JP" sz="1600"/>
          </a:p>
        </p:txBody>
      </p:sp>
      <p:sp>
        <p:nvSpPr>
          <p:cNvPr id="32" name="コンテンツ プレースホルダー 1">
            <a:extLst>
              <a:ext uri="{FF2B5EF4-FFF2-40B4-BE49-F238E27FC236}">
                <a16:creationId xmlns:a16="http://schemas.microsoft.com/office/drawing/2014/main" id="{FF9F639B-72C8-1E4A-8524-86632A17D21D}"/>
              </a:ext>
            </a:extLst>
          </p:cNvPr>
          <p:cNvSpPr txBox="1">
            <a:spLocks/>
          </p:cNvSpPr>
          <p:nvPr/>
        </p:nvSpPr>
        <p:spPr>
          <a:xfrm>
            <a:off x="7768661" y="6948783"/>
            <a:ext cx="1795031" cy="164324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1200"/>
          </a:p>
        </p:txBody>
      </p:sp>
      <p:grpSp>
        <p:nvGrpSpPr>
          <p:cNvPr id="33" name="グループ化 32">
            <a:extLst>
              <a:ext uri="{FF2B5EF4-FFF2-40B4-BE49-F238E27FC236}">
                <a16:creationId xmlns:a16="http://schemas.microsoft.com/office/drawing/2014/main" id="{B9A66C77-00C7-4EB6-A509-EDD9F7E09E49}"/>
              </a:ext>
            </a:extLst>
          </p:cNvPr>
          <p:cNvGrpSpPr/>
          <p:nvPr/>
        </p:nvGrpSpPr>
        <p:grpSpPr>
          <a:xfrm>
            <a:off x="533053" y="1012986"/>
            <a:ext cx="260968" cy="245239"/>
            <a:chOff x="346395" y="1040447"/>
            <a:chExt cx="253400" cy="253916"/>
          </a:xfrm>
        </p:grpSpPr>
        <p:sp>
          <p:nvSpPr>
            <p:cNvPr id="34" name="正方形/長方形 33">
              <a:extLst>
                <a:ext uri="{FF2B5EF4-FFF2-40B4-BE49-F238E27FC236}">
                  <a16:creationId xmlns:a16="http://schemas.microsoft.com/office/drawing/2014/main" id="{2AD0F206-B334-4D60-B05E-3680DF5EAEA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DE3FC237-A6D8-428D-9B80-52E8EA39F05E}"/>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38" name="グループ化 37">
            <a:extLst>
              <a:ext uri="{FF2B5EF4-FFF2-40B4-BE49-F238E27FC236}">
                <a16:creationId xmlns:a16="http://schemas.microsoft.com/office/drawing/2014/main" id="{2F074328-31EB-4DB4-9F23-01D832DD4C94}"/>
              </a:ext>
            </a:extLst>
          </p:cNvPr>
          <p:cNvGrpSpPr/>
          <p:nvPr/>
        </p:nvGrpSpPr>
        <p:grpSpPr>
          <a:xfrm>
            <a:off x="2348900" y="1008647"/>
            <a:ext cx="260968" cy="253916"/>
            <a:chOff x="346395" y="1040447"/>
            <a:chExt cx="253400" cy="262900"/>
          </a:xfrm>
        </p:grpSpPr>
        <p:sp>
          <p:nvSpPr>
            <p:cNvPr id="39" name="正方形/長方形 38">
              <a:extLst>
                <a:ext uri="{FF2B5EF4-FFF2-40B4-BE49-F238E27FC236}">
                  <a16:creationId xmlns:a16="http://schemas.microsoft.com/office/drawing/2014/main" id="{06F2D52A-6558-42DF-A020-D906F268782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0" name="テキスト ボックス 39">
              <a:extLst>
                <a:ext uri="{FF2B5EF4-FFF2-40B4-BE49-F238E27FC236}">
                  <a16:creationId xmlns:a16="http://schemas.microsoft.com/office/drawing/2014/main" id="{5A8BAF2A-1899-44E3-AC07-34E01461ADBD}"/>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44" name="グループ化 43">
            <a:extLst>
              <a:ext uri="{FF2B5EF4-FFF2-40B4-BE49-F238E27FC236}">
                <a16:creationId xmlns:a16="http://schemas.microsoft.com/office/drawing/2014/main" id="{D524BF8F-06C4-449A-BBE8-C72DD4DA8654}"/>
              </a:ext>
            </a:extLst>
          </p:cNvPr>
          <p:cNvGrpSpPr/>
          <p:nvPr/>
        </p:nvGrpSpPr>
        <p:grpSpPr>
          <a:xfrm>
            <a:off x="7616842" y="1027821"/>
            <a:ext cx="260968" cy="253916"/>
            <a:chOff x="346395" y="1040447"/>
            <a:chExt cx="253400" cy="262900"/>
          </a:xfrm>
        </p:grpSpPr>
        <p:sp>
          <p:nvSpPr>
            <p:cNvPr id="45" name="正方形/長方形 44">
              <a:extLst>
                <a:ext uri="{FF2B5EF4-FFF2-40B4-BE49-F238E27FC236}">
                  <a16:creationId xmlns:a16="http://schemas.microsoft.com/office/drawing/2014/main" id="{38538FA1-3EAA-4703-A003-CC0573AC817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6" name="テキスト ボックス 45">
              <a:extLst>
                <a:ext uri="{FF2B5EF4-FFF2-40B4-BE49-F238E27FC236}">
                  <a16:creationId xmlns:a16="http://schemas.microsoft.com/office/drawing/2014/main" id="{E43613ED-EE4D-4539-848C-CAE934C027AF}"/>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pic>
        <p:nvPicPr>
          <p:cNvPr id="35" name="図 34">
            <a:extLst>
              <a:ext uri="{FF2B5EF4-FFF2-40B4-BE49-F238E27FC236}">
                <a16:creationId xmlns:a16="http://schemas.microsoft.com/office/drawing/2014/main" id="{13A08033-928C-8045-A4F0-9896684D916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55460" y="3410528"/>
            <a:ext cx="1668667" cy="817974"/>
          </a:xfrm>
          <a:prstGeom prst="rect">
            <a:avLst/>
          </a:prstGeom>
        </p:spPr>
      </p:pic>
      <p:sp>
        <p:nvSpPr>
          <p:cNvPr id="36" name="コンテンツ プレースホルダー 1">
            <a:extLst>
              <a:ext uri="{FF2B5EF4-FFF2-40B4-BE49-F238E27FC236}">
                <a16:creationId xmlns:a16="http://schemas.microsoft.com/office/drawing/2014/main" id="{C489A048-DF12-AA4C-B707-B5549301E1DC}"/>
              </a:ext>
            </a:extLst>
          </p:cNvPr>
          <p:cNvSpPr txBox="1">
            <a:spLocks/>
          </p:cNvSpPr>
          <p:nvPr/>
        </p:nvSpPr>
        <p:spPr>
          <a:xfrm>
            <a:off x="4704301" y="3448584"/>
            <a:ext cx="1226144" cy="68720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ja-JP" altLang="en-US" sz="1200"/>
              <a:t>フローリング </a:t>
            </a:r>
            <a:endParaRPr lang="en-US" altLang="ja-JP" sz="1200"/>
          </a:p>
          <a:p>
            <a:pPr>
              <a:lnSpc>
                <a:spcPct val="100000"/>
              </a:lnSpc>
              <a:spcBef>
                <a:spcPts val="0"/>
              </a:spcBef>
            </a:pPr>
            <a:r>
              <a:rPr lang="ja-JP" altLang="en-US" sz="1200"/>
              <a:t>板幅</a:t>
            </a:r>
            <a:r>
              <a:rPr lang="en-US" altLang="ja-JP" sz="1200" dirty="0"/>
              <a:t>90</a:t>
            </a:r>
            <a:r>
              <a:rPr lang="ja-JP" altLang="en-US" sz="1200"/>
              <a:t>　</a:t>
            </a:r>
            <a:endParaRPr lang="en-US" altLang="ja-JP" sz="1200" dirty="0"/>
          </a:p>
          <a:p>
            <a:pPr>
              <a:lnSpc>
                <a:spcPct val="100000"/>
              </a:lnSpc>
              <a:spcBef>
                <a:spcPts val="0"/>
              </a:spcBef>
            </a:pPr>
            <a:r>
              <a:rPr lang="ja-JP" altLang="en-US" sz="1200"/>
              <a:t>→</a:t>
            </a:r>
            <a:r>
              <a:rPr lang="en-US" altLang="ja-JP" sz="1200" dirty="0"/>
              <a:t>90×4</a:t>
            </a:r>
            <a:r>
              <a:rPr lang="ja-JP" altLang="en-US" sz="1200"/>
              <a:t>＝</a:t>
            </a:r>
            <a:r>
              <a:rPr lang="en-US" altLang="ja-JP" sz="1200" dirty="0"/>
              <a:t>360</a:t>
            </a:r>
          </a:p>
        </p:txBody>
      </p:sp>
      <p:grpSp>
        <p:nvGrpSpPr>
          <p:cNvPr id="11" name="グループ化 10">
            <a:extLst>
              <a:ext uri="{FF2B5EF4-FFF2-40B4-BE49-F238E27FC236}">
                <a16:creationId xmlns:a16="http://schemas.microsoft.com/office/drawing/2014/main" id="{97885AB9-8FA5-4165-8845-D27A137547B3}"/>
              </a:ext>
            </a:extLst>
          </p:cNvPr>
          <p:cNvGrpSpPr/>
          <p:nvPr/>
        </p:nvGrpSpPr>
        <p:grpSpPr>
          <a:xfrm>
            <a:off x="4069367" y="1096300"/>
            <a:ext cx="3454760" cy="2218857"/>
            <a:chOff x="4069367" y="1096300"/>
            <a:chExt cx="3454760" cy="2218857"/>
          </a:xfrm>
        </p:grpSpPr>
        <p:pic>
          <p:nvPicPr>
            <p:cNvPr id="16" name="図 15">
              <a:extLst>
                <a:ext uri="{FF2B5EF4-FFF2-40B4-BE49-F238E27FC236}">
                  <a16:creationId xmlns:a16="http://schemas.microsoft.com/office/drawing/2014/main" id="{90ADF34E-1FC0-954A-A319-51702331FACE}"/>
                </a:ext>
              </a:extLst>
            </p:cNvPr>
            <p:cNvPicPr>
              <a:picLocks noChangeAspect="1"/>
            </p:cNvPicPr>
            <p:nvPr/>
          </p:nvPicPr>
          <p:blipFill rotWithShape="1">
            <a:blip r:embed="rId6">
              <a:extLst>
                <a:ext uri="{28A0092B-C50C-407E-A947-70E740481C1C}">
                  <a14:useLocalDpi xmlns:a14="http://schemas.microsoft.com/office/drawing/2010/main" val="0"/>
                </a:ext>
              </a:extLst>
            </a:blip>
            <a:srcRect t="1301" b="64064"/>
            <a:stretch/>
          </p:blipFill>
          <p:spPr>
            <a:xfrm>
              <a:off x="4069367" y="1096300"/>
              <a:ext cx="3454760" cy="1032007"/>
            </a:xfrm>
            <a:prstGeom prst="rect">
              <a:avLst/>
            </a:prstGeom>
          </p:spPr>
        </p:pic>
        <p:sp>
          <p:nvSpPr>
            <p:cNvPr id="7" name="正方形/長方形 6">
              <a:extLst>
                <a:ext uri="{FF2B5EF4-FFF2-40B4-BE49-F238E27FC236}">
                  <a16:creationId xmlns:a16="http://schemas.microsoft.com/office/drawing/2014/main" id="{B627A9B4-CF72-4BAD-8379-E7BAF278E373}"/>
                </a:ext>
              </a:extLst>
            </p:cNvPr>
            <p:cNvSpPr/>
            <p:nvPr/>
          </p:nvSpPr>
          <p:spPr>
            <a:xfrm>
              <a:off x="6481488" y="1593892"/>
              <a:ext cx="953473" cy="52396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4" name="図 53">
              <a:extLst>
                <a:ext uri="{FF2B5EF4-FFF2-40B4-BE49-F238E27FC236}">
                  <a16:creationId xmlns:a16="http://schemas.microsoft.com/office/drawing/2014/main" id="{20744D3E-8F0A-4E45-92CD-2161B2F6D9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8070" y="1399827"/>
              <a:ext cx="678307" cy="332503"/>
            </a:xfrm>
            <a:prstGeom prst="rect">
              <a:avLst/>
            </a:prstGeom>
          </p:spPr>
        </p:pic>
        <p:grpSp>
          <p:nvGrpSpPr>
            <p:cNvPr id="13" name="グループ化 12">
              <a:extLst>
                <a:ext uri="{FF2B5EF4-FFF2-40B4-BE49-F238E27FC236}">
                  <a16:creationId xmlns:a16="http://schemas.microsoft.com/office/drawing/2014/main" id="{E53A96C5-953F-4777-A3F2-8A914407425B}"/>
                </a:ext>
              </a:extLst>
            </p:cNvPr>
            <p:cNvGrpSpPr/>
            <p:nvPr/>
          </p:nvGrpSpPr>
          <p:grpSpPr>
            <a:xfrm>
              <a:off x="4069367" y="1865647"/>
              <a:ext cx="3454760" cy="1449510"/>
              <a:chOff x="4025823" y="1918792"/>
              <a:chExt cx="3454760" cy="1449510"/>
            </a:xfrm>
          </p:grpSpPr>
          <p:pic>
            <p:nvPicPr>
              <p:cNvPr id="53" name="図 52">
                <a:extLst>
                  <a:ext uri="{FF2B5EF4-FFF2-40B4-BE49-F238E27FC236}">
                    <a16:creationId xmlns:a16="http://schemas.microsoft.com/office/drawing/2014/main" id="{1912F86C-12FB-4171-B201-E5D480E7565D}"/>
                  </a:ext>
                </a:extLst>
              </p:cNvPr>
              <p:cNvPicPr>
                <a:picLocks noChangeAspect="1"/>
              </p:cNvPicPr>
              <p:nvPr/>
            </p:nvPicPr>
            <p:blipFill rotWithShape="1">
              <a:blip r:embed="rId6">
                <a:extLst>
                  <a:ext uri="{28A0092B-C50C-407E-A947-70E740481C1C}">
                    <a14:useLocalDpi xmlns:a14="http://schemas.microsoft.com/office/drawing/2010/main" val="0"/>
                  </a:ext>
                </a:extLst>
              </a:blip>
              <a:srcRect t="51353"/>
              <a:stretch/>
            </p:blipFill>
            <p:spPr>
              <a:xfrm>
                <a:off x="4025823" y="1918792"/>
                <a:ext cx="3454760" cy="1449510"/>
              </a:xfrm>
              <a:prstGeom prst="rect">
                <a:avLst/>
              </a:prstGeom>
            </p:spPr>
          </p:pic>
          <p:sp>
            <p:nvSpPr>
              <p:cNvPr id="27" name="正方形/長方形 26">
                <a:extLst>
                  <a:ext uri="{FF2B5EF4-FFF2-40B4-BE49-F238E27FC236}">
                    <a16:creationId xmlns:a16="http://schemas.microsoft.com/office/drawing/2014/main" id="{05201F59-4194-824E-B05D-864F227AE045}"/>
                  </a:ext>
                </a:extLst>
              </p:cNvPr>
              <p:cNvSpPr/>
              <p:nvPr/>
            </p:nvSpPr>
            <p:spPr>
              <a:xfrm>
                <a:off x="7033917" y="3218036"/>
                <a:ext cx="416273" cy="13579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pic>
        <p:nvPicPr>
          <p:cNvPr id="12" name="図 11">
            <a:extLst>
              <a:ext uri="{FF2B5EF4-FFF2-40B4-BE49-F238E27FC236}">
                <a16:creationId xmlns:a16="http://schemas.microsoft.com/office/drawing/2014/main" id="{38FFFEEE-74CB-D048-9DFF-42031933260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9634" y="3422102"/>
            <a:ext cx="1594588" cy="773844"/>
          </a:xfrm>
          <a:prstGeom prst="rect">
            <a:avLst/>
          </a:prstGeom>
        </p:spPr>
      </p:pic>
      <p:sp>
        <p:nvSpPr>
          <p:cNvPr id="29" name="正方形/長方形 28">
            <a:extLst>
              <a:ext uri="{FF2B5EF4-FFF2-40B4-BE49-F238E27FC236}">
                <a16:creationId xmlns:a16="http://schemas.microsoft.com/office/drawing/2014/main" id="{ED51BC00-6BD2-DF4A-92CA-DE7B2696DCFB}"/>
              </a:ext>
            </a:extLst>
          </p:cNvPr>
          <p:cNvSpPr/>
          <p:nvPr/>
        </p:nvSpPr>
        <p:spPr>
          <a:xfrm>
            <a:off x="639062" y="3411806"/>
            <a:ext cx="1604264" cy="78326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7" name="グループ化 46">
            <a:extLst>
              <a:ext uri="{FF2B5EF4-FFF2-40B4-BE49-F238E27FC236}">
                <a16:creationId xmlns:a16="http://schemas.microsoft.com/office/drawing/2014/main" id="{23082541-2675-4602-AF77-614C5F26553C}"/>
              </a:ext>
            </a:extLst>
          </p:cNvPr>
          <p:cNvGrpSpPr/>
          <p:nvPr/>
        </p:nvGrpSpPr>
        <p:grpSpPr>
          <a:xfrm rot="11348959">
            <a:off x="1520850" y="3082779"/>
            <a:ext cx="291474" cy="653579"/>
            <a:chOff x="9919419" y="2754027"/>
            <a:chExt cx="421013" cy="1216360"/>
          </a:xfrm>
        </p:grpSpPr>
        <p:sp>
          <p:nvSpPr>
            <p:cNvPr id="48" name="二等辺三角形 47">
              <a:extLst>
                <a:ext uri="{FF2B5EF4-FFF2-40B4-BE49-F238E27FC236}">
                  <a16:creationId xmlns:a16="http://schemas.microsoft.com/office/drawing/2014/main" id="{FD834964-AF64-4ADB-88CC-0E08EAB620D8}"/>
                </a:ext>
              </a:extLst>
            </p:cNvPr>
            <p:cNvSpPr/>
            <p:nvPr/>
          </p:nvSpPr>
          <p:spPr>
            <a:xfrm flipV="1">
              <a:off x="10045337" y="2931581"/>
              <a:ext cx="168862" cy="103880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二等辺三角形 48">
              <a:extLst>
                <a:ext uri="{FF2B5EF4-FFF2-40B4-BE49-F238E27FC236}">
                  <a16:creationId xmlns:a16="http://schemas.microsoft.com/office/drawing/2014/main" id="{B4303E14-55C6-415D-BBBA-B4B86D4F398A}"/>
                </a:ext>
              </a:extLst>
            </p:cNvPr>
            <p:cNvSpPr/>
            <p:nvPr/>
          </p:nvSpPr>
          <p:spPr>
            <a:xfrm>
              <a:off x="9919419" y="2754027"/>
              <a:ext cx="421013" cy="24098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3" name="正方形/長方形 72">
            <a:extLst>
              <a:ext uri="{FF2B5EF4-FFF2-40B4-BE49-F238E27FC236}">
                <a16:creationId xmlns:a16="http://schemas.microsoft.com/office/drawing/2014/main" id="{F25F9163-360F-4177-85B3-2F28AFA852DD}"/>
              </a:ext>
            </a:extLst>
          </p:cNvPr>
          <p:cNvSpPr/>
          <p:nvPr/>
        </p:nvSpPr>
        <p:spPr>
          <a:xfrm>
            <a:off x="2405276" y="3342671"/>
            <a:ext cx="847416" cy="13640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2DFD649C-C31F-1E40-9161-B92943EF4E11}"/>
              </a:ext>
            </a:extLst>
          </p:cNvPr>
          <p:cNvSpPr/>
          <p:nvPr/>
        </p:nvSpPr>
        <p:spPr>
          <a:xfrm>
            <a:off x="4046474" y="1291960"/>
            <a:ext cx="753807" cy="1057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ACA8DCFD-57AE-C845-82F1-D3F668995E50}"/>
              </a:ext>
            </a:extLst>
          </p:cNvPr>
          <p:cNvSpPr/>
          <p:nvPr/>
        </p:nvSpPr>
        <p:spPr>
          <a:xfrm>
            <a:off x="4859293" y="1424772"/>
            <a:ext cx="753807" cy="1031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856F2F70-E369-E847-8A48-DBFC4256D72D}"/>
              </a:ext>
            </a:extLst>
          </p:cNvPr>
          <p:cNvSpPr/>
          <p:nvPr/>
        </p:nvSpPr>
        <p:spPr>
          <a:xfrm>
            <a:off x="5622354" y="1215843"/>
            <a:ext cx="791372" cy="1057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1" name="グループ化 40">
            <a:extLst>
              <a:ext uri="{FF2B5EF4-FFF2-40B4-BE49-F238E27FC236}">
                <a16:creationId xmlns:a16="http://schemas.microsoft.com/office/drawing/2014/main" id="{2E566093-ED9B-4829-95C8-6AC732FFF7C0}"/>
              </a:ext>
            </a:extLst>
          </p:cNvPr>
          <p:cNvGrpSpPr/>
          <p:nvPr/>
        </p:nvGrpSpPr>
        <p:grpSpPr>
          <a:xfrm>
            <a:off x="4062155" y="1018673"/>
            <a:ext cx="260968" cy="253916"/>
            <a:chOff x="346395" y="1040447"/>
            <a:chExt cx="253400" cy="262900"/>
          </a:xfrm>
        </p:grpSpPr>
        <p:sp>
          <p:nvSpPr>
            <p:cNvPr id="42" name="正方形/長方形 41">
              <a:extLst>
                <a:ext uri="{FF2B5EF4-FFF2-40B4-BE49-F238E27FC236}">
                  <a16:creationId xmlns:a16="http://schemas.microsoft.com/office/drawing/2014/main" id="{3FF33F16-801C-4FA0-A58A-CE3697E7D70F}"/>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3" name="テキスト ボックス 42">
              <a:extLst>
                <a:ext uri="{FF2B5EF4-FFF2-40B4-BE49-F238E27FC236}">
                  <a16:creationId xmlns:a16="http://schemas.microsoft.com/office/drawing/2014/main" id="{F25D9A75-4653-4DC0-BD5E-E44AE9011DF4}"/>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2" name="グループ化 1">
            <a:extLst>
              <a:ext uri="{FF2B5EF4-FFF2-40B4-BE49-F238E27FC236}">
                <a16:creationId xmlns:a16="http://schemas.microsoft.com/office/drawing/2014/main" id="{50DDEE24-F25F-47BC-9BD6-1B3838A0F32E}"/>
              </a:ext>
            </a:extLst>
          </p:cNvPr>
          <p:cNvGrpSpPr/>
          <p:nvPr/>
        </p:nvGrpSpPr>
        <p:grpSpPr>
          <a:xfrm>
            <a:off x="4368114" y="2020556"/>
            <a:ext cx="1831793" cy="1163121"/>
            <a:chOff x="4169435" y="2655883"/>
            <a:chExt cx="2140730" cy="1359284"/>
          </a:xfrm>
        </p:grpSpPr>
        <p:pic>
          <p:nvPicPr>
            <p:cNvPr id="20" name="図 19">
              <a:extLst>
                <a:ext uri="{FF2B5EF4-FFF2-40B4-BE49-F238E27FC236}">
                  <a16:creationId xmlns:a16="http://schemas.microsoft.com/office/drawing/2014/main" id="{CAC645C3-0E79-1140-ACC5-999954E13864}"/>
                </a:ext>
              </a:extLst>
            </p:cNvPr>
            <p:cNvPicPr>
              <a:picLocks noChangeAspect="1"/>
            </p:cNvPicPr>
            <p:nvPr/>
          </p:nvPicPr>
          <p:blipFill rotWithShape="1">
            <a:blip r:embed="rId8">
              <a:extLst>
                <a:ext uri="{28A0092B-C50C-407E-A947-70E740481C1C}">
                  <a14:useLocalDpi xmlns:a14="http://schemas.microsoft.com/office/drawing/2010/main" val="0"/>
                </a:ext>
              </a:extLst>
            </a:blip>
            <a:srcRect b="5215"/>
            <a:stretch/>
          </p:blipFill>
          <p:spPr>
            <a:xfrm>
              <a:off x="4169435" y="2655883"/>
              <a:ext cx="2140730" cy="1359284"/>
            </a:xfrm>
            <a:prstGeom prst="rect">
              <a:avLst/>
            </a:prstGeom>
            <a:ln>
              <a:solidFill>
                <a:schemeClr val="bg1">
                  <a:lumMod val="50000"/>
                </a:schemeClr>
              </a:solidFill>
            </a:ln>
          </p:spPr>
        </p:pic>
        <p:sp>
          <p:nvSpPr>
            <p:cNvPr id="28" name="正方形/長方形 27">
              <a:extLst>
                <a:ext uri="{FF2B5EF4-FFF2-40B4-BE49-F238E27FC236}">
                  <a16:creationId xmlns:a16="http://schemas.microsoft.com/office/drawing/2014/main" id="{4B7ABE6E-8F2B-CD4F-89C4-A3BEEE3813B0}"/>
                </a:ext>
              </a:extLst>
            </p:cNvPr>
            <p:cNvSpPr/>
            <p:nvPr/>
          </p:nvSpPr>
          <p:spPr>
            <a:xfrm>
              <a:off x="4278980" y="3005007"/>
              <a:ext cx="1816188" cy="62431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0" name="グループ化 49">
            <a:extLst>
              <a:ext uri="{FF2B5EF4-FFF2-40B4-BE49-F238E27FC236}">
                <a16:creationId xmlns:a16="http://schemas.microsoft.com/office/drawing/2014/main" id="{4AEBDB46-1132-48AE-A6ED-7BE5084CBBE8}"/>
              </a:ext>
            </a:extLst>
          </p:cNvPr>
          <p:cNvGrpSpPr/>
          <p:nvPr/>
        </p:nvGrpSpPr>
        <p:grpSpPr>
          <a:xfrm rot="17743822">
            <a:off x="6413241" y="2382911"/>
            <a:ext cx="300020" cy="1160890"/>
            <a:chOff x="9919418" y="2754028"/>
            <a:chExt cx="421013" cy="1216359"/>
          </a:xfrm>
        </p:grpSpPr>
        <p:sp>
          <p:nvSpPr>
            <p:cNvPr id="51" name="二等辺三角形 50">
              <a:extLst>
                <a:ext uri="{FF2B5EF4-FFF2-40B4-BE49-F238E27FC236}">
                  <a16:creationId xmlns:a16="http://schemas.microsoft.com/office/drawing/2014/main" id="{2796FEEA-9665-4625-8610-813CEF951ECD}"/>
                </a:ext>
              </a:extLst>
            </p:cNvPr>
            <p:cNvSpPr/>
            <p:nvPr/>
          </p:nvSpPr>
          <p:spPr>
            <a:xfrm flipV="1">
              <a:off x="10045337" y="2931581"/>
              <a:ext cx="168862" cy="103880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二等辺三角形 51">
              <a:extLst>
                <a:ext uri="{FF2B5EF4-FFF2-40B4-BE49-F238E27FC236}">
                  <a16:creationId xmlns:a16="http://schemas.microsoft.com/office/drawing/2014/main" id="{320CFBEA-AD13-4AE1-99A3-DD8E84A2EBA5}"/>
                </a:ext>
              </a:extLst>
            </p:cNvPr>
            <p:cNvSpPr/>
            <p:nvPr/>
          </p:nvSpPr>
          <p:spPr>
            <a:xfrm>
              <a:off x="9919418" y="2754028"/>
              <a:ext cx="421013" cy="218215"/>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5" name="コンテンツ プレースホルダー 1">
            <a:extLst>
              <a:ext uri="{FF2B5EF4-FFF2-40B4-BE49-F238E27FC236}">
                <a16:creationId xmlns:a16="http://schemas.microsoft.com/office/drawing/2014/main" id="{DC243765-D9CA-4BC1-A00A-02C345FE7B8F}"/>
              </a:ext>
            </a:extLst>
          </p:cNvPr>
          <p:cNvSpPr txBox="1">
            <a:spLocks/>
          </p:cNvSpPr>
          <p:nvPr/>
        </p:nvSpPr>
        <p:spPr>
          <a:xfrm>
            <a:off x="662566" y="4403234"/>
            <a:ext cx="1827556" cy="32655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en-US" altLang="ja-JP" sz="1600"/>
              <a:t>Windows</a:t>
            </a:r>
            <a:r>
              <a:rPr lang="ja-JP" altLang="en-US" sz="1600"/>
              <a:t>の場合</a:t>
            </a:r>
          </a:p>
        </p:txBody>
      </p:sp>
      <p:grpSp>
        <p:nvGrpSpPr>
          <p:cNvPr id="64" name="グループ化 63">
            <a:extLst>
              <a:ext uri="{FF2B5EF4-FFF2-40B4-BE49-F238E27FC236}">
                <a16:creationId xmlns:a16="http://schemas.microsoft.com/office/drawing/2014/main" id="{7729475A-88A4-40B2-961A-F76F06F26139}"/>
              </a:ext>
            </a:extLst>
          </p:cNvPr>
          <p:cNvGrpSpPr/>
          <p:nvPr/>
        </p:nvGrpSpPr>
        <p:grpSpPr>
          <a:xfrm>
            <a:off x="452437" y="4432299"/>
            <a:ext cx="260968" cy="245239"/>
            <a:chOff x="346395" y="1040447"/>
            <a:chExt cx="253400" cy="253916"/>
          </a:xfrm>
        </p:grpSpPr>
        <p:sp>
          <p:nvSpPr>
            <p:cNvPr id="65" name="正方形/長方形 64">
              <a:extLst>
                <a:ext uri="{FF2B5EF4-FFF2-40B4-BE49-F238E27FC236}">
                  <a16:creationId xmlns:a16="http://schemas.microsoft.com/office/drawing/2014/main" id="{858E0554-D2DE-46D9-8DE3-8EA8E09FE62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6" name="テキスト ボックス 65">
              <a:extLst>
                <a:ext uri="{FF2B5EF4-FFF2-40B4-BE49-F238E27FC236}">
                  <a16:creationId xmlns:a16="http://schemas.microsoft.com/office/drawing/2014/main" id="{0D3BA6B5-F17D-491E-83BE-DA2C1D1CF7B7}"/>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14" name="グループ化 13">
            <a:extLst>
              <a:ext uri="{FF2B5EF4-FFF2-40B4-BE49-F238E27FC236}">
                <a16:creationId xmlns:a16="http://schemas.microsoft.com/office/drawing/2014/main" id="{E4D20A44-B58B-4661-9546-3BAC968D4550}"/>
              </a:ext>
            </a:extLst>
          </p:cNvPr>
          <p:cNvGrpSpPr/>
          <p:nvPr/>
        </p:nvGrpSpPr>
        <p:grpSpPr>
          <a:xfrm>
            <a:off x="474448" y="4798646"/>
            <a:ext cx="1987331" cy="1144110"/>
            <a:chOff x="184041" y="5110041"/>
            <a:chExt cx="1987331" cy="1144110"/>
          </a:xfrm>
        </p:grpSpPr>
        <p:grpSp>
          <p:nvGrpSpPr>
            <p:cNvPr id="56" name="グループ化 55">
              <a:extLst>
                <a:ext uri="{FF2B5EF4-FFF2-40B4-BE49-F238E27FC236}">
                  <a16:creationId xmlns:a16="http://schemas.microsoft.com/office/drawing/2014/main" id="{3BD5BC48-810E-4952-BAA5-E764E0075AB1}"/>
                </a:ext>
              </a:extLst>
            </p:cNvPr>
            <p:cNvGrpSpPr/>
            <p:nvPr/>
          </p:nvGrpSpPr>
          <p:grpSpPr>
            <a:xfrm>
              <a:off x="184041" y="5110041"/>
              <a:ext cx="1987331" cy="1144110"/>
              <a:chOff x="5208391" y="1394228"/>
              <a:chExt cx="2041403" cy="1175238"/>
            </a:xfrm>
          </p:grpSpPr>
          <p:pic>
            <p:nvPicPr>
              <p:cNvPr id="57" name="図 56" descr="スクリーンショット, 抽象 が含まれている画像&#10;&#10;自動的に生成された説明">
                <a:extLst>
                  <a:ext uri="{FF2B5EF4-FFF2-40B4-BE49-F238E27FC236}">
                    <a16:creationId xmlns:a16="http://schemas.microsoft.com/office/drawing/2014/main" id="{AE277EC7-7BF6-4692-BF73-48239919FFD5}"/>
                  </a:ext>
                </a:extLst>
              </p:cNvPr>
              <p:cNvPicPr>
                <a:picLocks noChangeAspect="1"/>
              </p:cNvPicPr>
              <p:nvPr/>
            </p:nvPicPr>
            <p:blipFill rotWithShape="1">
              <a:blip r:embed="rId9">
                <a:extLst>
                  <a:ext uri="{28A0092B-C50C-407E-A947-70E740481C1C}">
                    <a14:useLocalDpi xmlns:a14="http://schemas.microsoft.com/office/drawing/2010/main" val="0"/>
                  </a:ext>
                </a:extLst>
              </a:blip>
              <a:srcRect t="1" b="25480"/>
              <a:stretch/>
            </p:blipFill>
            <p:spPr>
              <a:xfrm>
                <a:off x="5208391" y="1394228"/>
                <a:ext cx="2016912" cy="1175238"/>
              </a:xfrm>
              <a:prstGeom prst="rect">
                <a:avLst/>
              </a:prstGeom>
              <a:ln w="6350">
                <a:solidFill>
                  <a:schemeClr val="bg1">
                    <a:lumMod val="75000"/>
                  </a:schemeClr>
                </a:solidFill>
              </a:ln>
            </p:spPr>
          </p:pic>
          <p:sp>
            <p:nvSpPr>
              <p:cNvPr id="58" name="正方形/長方形 57">
                <a:extLst>
                  <a:ext uri="{FF2B5EF4-FFF2-40B4-BE49-F238E27FC236}">
                    <a16:creationId xmlns:a16="http://schemas.microsoft.com/office/drawing/2014/main" id="{C44806B4-1839-4731-8BE0-17B2E05B0809}"/>
                  </a:ext>
                </a:extLst>
              </p:cNvPr>
              <p:cNvSpPr/>
              <p:nvPr/>
            </p:nvSpPr>
            <p:spPr>
              <a:xfrm>
                <a:off x="6988627" y="1714500"/>
                <a:ext cx="261167" cy="25309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68" name="直線コネクタ 67">
              <a:extLst>
                <a:ext uri="{FF2B5EF4-FFF2-40B4-BE49-F238E27FC236}">
                  <a16:creationId xmlns:a16="http://schemas.microsoft.com/office/drawing/2014/main" id="{E01A3800-E838-4A2C-A5B0-2DAC02A5E2F0}"/>
                </a:ext>
              </a:extLst>
            </p:cNvPr>
            <p:cNvCxnSpPr>
              <a:cxnSpLocks/>
            </p:cNvCxnSpPr>
            <p:nvPr/>
          </p:nvCxnSpPr>
          <p:spPr>
            <a:xfrm flipH="1">
              <a:off x="1603321" y="5567646"/>
              <a:ext cx="287191" cy="178964"/>
            </a:xfrm>
            <a:prstGeom prst="line">
              <a:avLst/>
            </a:prstGeom>
            <a:ln w="952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テキスト ボックス 68">
              <a:extLst>
                <a:ext uri="{FF2B5EF4-FFF2-40B4-BE49-F238E27FC236}">
                  <a16:creationId xmlns:a16="http://schemas.microsoft.com/office/drawing/2014/main" id="{21C0F594-9F90-4C8E-A64F-DC1FFE8C13DF}"/>
                </a:ext>
              </a:extLst>
            </p:cNvPr>
            <p:cNvSpPr txBox="1"/>
            <p:nvPr/>
          </p:nvSpPr>
          <p:spPr>
            <a:xfrm>
              <a:off x="774757" y="5568172"/>
              <a:ext cx="889987" cy="430887"/>
            </a:xfrm>
            <a:prstGeom prst="rect">
              <a:avLst/>
            </a:prstGeom>
            <a:noFill/>
          </p:spPr>
          <p:txBody>
            <a:bodyPr wrap="none" rtlCol="0">
              <a:spAutoFit/>
            </a:bodyPr>
            <a:lstStyle/>
            <a:p>
              <a:pPr algn="r"/>
              <a:r>
                <a:rPr kumimoji="1" lang="ja-JP" altLang="en-US" sz="1100" i="1">
                  <a:solidFill>
                    <a:srgbClr val="FF0000"/>
                  </a:solidFill>
                </a:rPr>
                <a:t>マテリアル</a:t>
              </a:r>
              <a:endParaRPr kumimoji="1" lang="en-US" altLang="ja-JP" sz="1100" i="1">
                <a:solidFill>
                  <a:srgbClr val="FF0000"/>
                </a:solidFill>
              </a:endParaRPr>
            </a:p>
            <a:p>
              <a:pPr algn="r"/>
              <a:r>
                <a:rPr kumimoji="1" lang="ja-JP" altLang="en-US" sz="1100" i="1">
                  <a:solidFill>
                    <a:srgbClr val="FF0000"/>
                  </a:solidFill>
                </a:rPr>
                <a:t>を作成</a:t>
              </a:r>
            </a:p>
          </p:txBody>
        </p:sp>
      </p:grpSp>
      <p:grpSp>
        <p:nvGrpSpPr>
          <p:cNvPr id="15" name="グループ化 14">
            <a:extLst>
              <a:ext uri="{FF2B5EF4-FFF2-40B4-BE49-F238E27FC236}">
                <a16:creationId xmlns:a16="http://schemas.microsoft.com/office/drawing/2014/main" id="{A6CC13A5-4519-4705-9652-771343A129FB}"/>
              </a:ext>
            </a:extLst>
          </p:cNvPr>
          <p:cNvGrpSpPr/>
          <p:nvPr/>
        </p:nvGrpSpPr>
        <p:grpSpPr>
          <a:xfrm>
            <a:off x="2823490" y="4420998"/>
            <a:ext cx="1707259" cy="2211581"/>
            <a:chOff x="2823490" y="4420998"/>
            <a:chExt cx="1707259" cy="2211581"/>
          </a:xfrm>
        </p:grpSpPr>
        <p:pic>
          <p:nvPicPr>
            <p:cNvPr id="6" name="図 5">
              <a:extLst>
                <a:ext uri="{FF2B5EF4-FFF2-40B4-BE49-F238E27FC236}">
                  <a16:creationId xmlns:a16="http://schemas.microsoft.com/office/drawing/2014/main" id="{6E7EB21C-20B5-4B1F-B6AB-DEAFB6984538}"/>
                </a:ext>
              </a:extLst>
            </p:cNvPr>
            <p:cNvPicPr>
              <a:picLocks noChangeAspect="1"/>
            </p:cNvPicPr>
            <p:nvPr/>
          </p:nvPicPr>
          <p:blipFill>
            <a:blip r:embed="rId10"/>
            <a:stretch>
              <a:fillRect/>
            </a:stretch>
          </p:blipFill>
          <p:spPr>
            <a:xfrm>
              <a:off x="2897748" y="4420998"/>
              <a:ext cx="1633001" cy="2211581"/>
            </a:xfrm>
            <a:prstGeom prst="rect">
              <a:avLst/>
            </a:prstGeom>
          </p:spPr>
        </p:pic>
        <p:sp>
          <p:nvSpPr>
            <p:cNvPr id="10" name="正方形/長方形 9">
              <a:extLst>
                <a:ext uri="{FF2B5EF4-FFF2-40B4-BE49-F238E27FC236}">
                  <a16:creationId xmlns:a16="http://schemas.microsoft.com/office/drawing/2014/main" id="{0337A385-A59A-42CF-8370-D85017C61270}"/>
                </a:ext>
              </a:extLst>
            </p:cNvPr>
            <p:cNvSpPr/>
            <p:nvPr/>
          </p:nvSpPr>
          <p:spPr>
            <a:xfrm>
              <a:off x="2926418" y="6306173"/>
              <a:ext cx="137651" cy="147578"/>
            </a:xfrm>
            <a:prstGeom prst="rect">
              <a:avLst/>
            </a:prstGeom>
            <a:solidFill>
              <a:srgbClr val="F0F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a:extLst>
                <a:ext uri="{FF2B5EF4-FFF2-40B4-BE49-F238E27FC236}">
                  <a16:creationId xmlns:a16="http://schemas.microsoft.com/office/drawing/2014/main" id="{58F0B692-E9DB-40E1-9BB5-7D0E8395D32A}"/>
                </a:ext>
              </a:extLst>
            </p:cNvPr>
            <p:cNvSpPr/>
            <p:nvPr/>
          </p:nvSpPr>
          <p:spPr>
            <a:xfrm>
              <a:off x="2886899" y="6266745"/>
              <a:ext cx="1267456" cy="19311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4" name="コンテンツ プレースホルダー 1">
              <a:extLst>
                <a:ext uri="{FF2B5EF4-FFF2-40B4-BE49-F238E27FC236}">
                  <a16:creationId xmlns:a16="http://schemas.microsoft.com/office/drawing/2014/main" id="{190380F8-B230-4F6E-99A3-80639873418E}"/>
                </a:ext>
              </a:extLst>
            </p:cNvPr>
            <p:cNvSpPr txBox="1">
              <a:spLocks/>
            </p:cNvSpPr>
            <p:nvPr/>
          </p:nvSpPr>
          <p:spPr>
            <a:xfrm>
              <a:off x="2823490" y="6242426"/>
              <a:ext cx="374224" cy="329001"/>
            </a:xfrm>
            <a:prstGeom prst="rect">
              <a:avLst/>
            </a:prstGeom>
            <a:noFill/>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ja-JP" altLang="en-US" sz="900" i="0">
                  <a:solidFill>
                    <a:schemeClr val="tx1">
                      <a:lumMod val="75000"/>
                      <a:lumOff val="25000"/>
                    </a:schemeClr>
                  </a:solidFill>
                </a:rPr>
                <a:t>☑</a:t>
              </a:r>
              <a:endParaRPr lang="en-US" altLang="ja-JP" sz="900" i="0" dirty="0">
                <a:solidFill>
                  <a:schemeClr val="tx1">
                    <a:lumMod val="75000"/>
                    <a:lumOff val="25000"/>
                  </a:schemeClr>
                </a:solidFill>
              </a:endParaRPr>
            </a:p>
          </p:txBody>
        </p:sp>
      </p:grpSp>
      <p:cxnSp>
        <p:nvCxnSpPr>
          <p:cNvPr id="62" name="直線コネクタ 61">
            <a:extLst>
              <a:ext uri="{FF2B5EF4-FFF2-40B4-BE49-F238E27FC236}">
                <a16:creationId xmlns:a16="http://schemas.microsoft.com/office/drawing/2014/main" id="{9F52EF43-C376-475F-8FCE-26B6229B5A01}"/>
              </a:ext>
            </a:extLst>
          </p:cNvPr>
          <p:cNvCxnSpPr>
            <a:cxnSpLocks/>
            <a:stCxn id="61" idx="1"/>
            <a:endCxn id="63" idx="3"/>
          </p:cNvCxnSpPr>
          <p:nvPr/>
        </p:nvCxnSpPr>
        <p:spPr>
          <a:xfrm flipH="1">
            <a:off x="2596914" y="6363301"/>
            <a:ext cx="289985" cy="62577"/>
          </a:xfrm>
          <a:prstGeom prst="line">
            <a:avLst/>
          </a:prstGeom>
          <a:ln w="9525">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テキスト ボックス 62">
            <a:extLst>
              <a:ext uri="{FF2B5EF4-FFF2-40B4-BE49-F238E27FC236}">
                <a16:creationId xmlns:a16="http://schemas.microsoft.com/office/drawing/2014/main" id="{E7BF430C-8B07-471E-A459-636F0ACDD8E9}"/>
              </a:ext>
            </a:extLst>
          </p:cNvPr>
          <p:cNvSpPr txBox="1"/>
          <p:nvPr/>
        </p:nvSpPr>
        <p:spPr>
          <a:xfrm>
            <a:off x="860541" y="6210434"/>
            <a:ext cx="1736373" cy="430887"/>
          </a:xfrm>
          <a:prstGeom prst="rect">
            <a:avLst/>
          </a:prstGeom>
          <a:noFill/>
        </p:spPr>
        <p:txBody>
          <a:bodyPr wrap="none" rtlCol="0">
            <a:spAutoFit/>
          </a:bodyPr>
          <a:lstStyle/>
          <a:p>
            <a:r>
              <a:rPr kumimoji="1" lang="ja-JP" altLang="en-US" sz="1100" i="1">
                <a:solidFill>
                  <a:srgbClr val="FF0000"/>
                </a:solidFill>
              </a:rPr>
              <a:t>「テクスチャイメージを</a:t>
            </a:r>
            <a:endParaRPr kumimoji="1" lang="en-US" altLang="ja-JP" sz="1100" i="1">
              <a:solidFill>
                <a:srgbClr val="FF0000"/>
              </a:solidFill>
            </a:endParaRPr>
          </a:p>
          <a:p>
            <a:r>
              <a:rPr kumimoji="1" lang="ja-JP" altLang="en-US" sz="1100" i="1">
                <a:solidFill>
                  <a:srgbClr val="FF0000"/>
                </a:solidFill>
              </a:rPr>
              <a:t>　使用する」にチェック</a:t>
            </a:r>
          </a:p>
        </p:txBody>
      </p:sp>
      <p:grpSp>
        <p:nvGrpSpPr>
          <p:cNvPr id="70" name="グループ化 69">
            <a:extLst>
              <a:ext uri="{FF2B5EF4-FFF2-40B4-BE49-F238E27FC236}">
                <a16:creationId xmlns:a16="http://schemas.microsoft.com/office/drawing/2014/main" id="{D1E9F32B-F3A2-4FDB-8C09-C1F8E3B784D3}"/>
              </a:ext>
            </a:extLst>
          </p:cNvPr>
          <p:cNvGrpSpPr/>
          <p:nvPr/>
        </p:nvGrpSpPr>
        <p:grpSpPr>
          <a:xfrm rot="5825373">
            <a:off x="2567803" y="4999361"/>
            <a:ext cx="267628" cy="606090"/>
            <a:chOff x="9951254" y="2748406"/>
            <a:chExt cx="369967" cy="1221981"/>
          </a:xfrm>
        </p:grpSpPr>
        <p:sp>
          <p:nvSpPr>
            <p:cNvPr id="71" name="二等辺三角形 70">
              <a:extLst>
                <a:ext uri="{FF2B5EF4-FFF2-40B4-BE49-F238E27FC236}">
                  <a16:creationId xmlns:a16="http://schemas.microsoft.com/office/drawing/2014/main" id="{24DEF515-17A7-47F0-8439-472F3FFB1D45}"/>
                </a:ext>
              </a:extLst>
            </p:cNvPr>
            <p:cNvSpPr/>
            <p:nvPr/>
          </p:nvSpPr>
          <p:spPr>
            <a:xfrm flipV="1">
              <a:off x="10045337" y="2931581"/>
              <a:ext cx="168862" cy="103880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 name="二等辺三角形 71">
              <a:extLst>
                <a:ext uri="{FF2B5EF4-FFF2-40B4-BE49-F238E27FC236}">
                  <a16:creationId xmlns:a16="http://schemas.microsoft.com/office/drawing/2014/main" id="{A67F74C3-2D91-4D3C-9A57-FE6916370BBD}"/>
                </a:ext>
              </a:extLst>
            </p:cNvPr>
            <p:cNvSpPr/>
            <p:nvPr/>
          </p:nvSpPr>
          <p:spPr>
            <a:xfrm>
              <a:off x="9951254" y="2748406"/>
              <a:ext cx="369967" cy="338366"/>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5" name="正方形/長方形 74">
            <a:extLst>
              <a:ext uri="{FF2B5EF4-FFF2-40B4-BE49-F238E27FC236}">
                <a16:creationId xmlns:a16="http://schemas.microsoft.com/office/drawing/2014/main" id="{48565BF7-069A-43B4-AA04-9F6D921057AC}"/>
              </a:ext>
            </a:extLst>
          </p:cNvPr>
          <p:cNvSpPr/>
          <p:nvPr/>
        </p:nvSpPr>
        <p:spPr>
          <a:xfrm>
            <a:off x="4269006" y="6412425"/>
            <a:ext cx="232625" cy="22236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60077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字幕 3">
            <a:extLst>
              <a:ext uri="{FF2B5EF4-FFF2-40B4-BE49-F238E27FC236}">
                <a16:creationId xmlns:a16="http://schemas.microsoft.com/office/drawing/2014/main" id="{7840C5ED-7872-44E7-B39B-D2DDE1321146}"/>
              </a:ext>
            </a:extLst>
          </p:cNvPr>
          <p:cNvSpPr>
            <a:spLocks noGrp="1"/>
          </p:cNvSpPr>
          <p:nvPr>
            <p:ph type="subTitle" idx="10"/>
          </p:nvPr>
        </p:nvSpPr>
        <p:spPr/>
        <p:txBody>
          <a:bodyPr/>
          <a:lstStyle/>
          <a:p>
            <a:r>
              <a:rPr lang="ja-JP" altLang="en-US"/>
              <a:t>①壁　：寸法の読み取り</a:t>
            </a:r>
            <a:endParaRPr lang="en-US" altLang="ja-JP"/>
          </a:p>
        </p:txBody>
      </p:sp>
      <p:sp>
        <p:nvSpPr>
          <p:cNvPr id="5" name="タイトル 4">
            <a:extLst>
              <a:ext uri="{FF2B5EF4-FFF2-40B4-BE49-F238E27FC236}">
                <a16:creationId xmlns:a16="http://schemas.microsoft.com/office/drawing/2014/main" id="{796490F0-0E89-411A-8334-64CEFD86566F}"/>
              </a:ext>
            </a:extLst>
          </p:cNvPr>
          <p:cNvSpPr>
            <a:spLocks noGrp="1"/>
          </p:cNvSpPr>
          <p:nvPr>
            <p:ph type="title"/>
          </p:nvPr>
        </p:nvSpPr>
        <p:spPr/>
        <p:txBody>
          <a:bodyPr/>
          <a:lstStyle/>
          <a:p>
            <a:r>
              <a:rPr lang="ja-JP" altLang="en-US"/>
              <a:t>空間のモデリング</a:t>
            </a:r>
            <a:endParaRPr kumimoji="1" lang="ja-JP" altLang="en-US"/>
          </a:p>
        </p:txBody>
      </p:sp>
      <p:sp>
        <p:nvSpPr>
          <p:cNvPr id="6" name="正方形/長方形 5">
            <a:extLst>
              <a:ext uri="{FF2B5EF4-FFF2-40B4-BE49-F238E27FC236}">
                <a16:creationId xmlns:a16="http://schemas.microsoft.com/office/drawing/2014/main" id="{A784966A-8755-4AFC-B9C6-B385308A0136}"/>
              </a:ext>
            </a:extLst>
          </p:cNvPr>
          <p:cNvSpPr/>
          <p:nvPr/>
        </p:nvSpPr>
        <p:spPr>
          <a:xfrm>
            <a:off x="0" y="966355"/>
            <a:ext cx="9906000" cy="5891645"/>
          </a:xfrm>
          <a:prstGeom prst="rect">
            <a:avLst/>
          </a:prstGeom>
          <a:solidFill>
            <a:srgbClr val="F9F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1">
            <a:extLst>
              <a:ext uri="{FF2B5EF4-FFF2-40B4-BE49-F238E27FC236}">
                <a16:creationId xmlns:a16="http://schemas.microsoft.com/office/drawing/2014/main" id="{207233C7-B41E-45B5-8325-7CCC5CA66B82}"/>
              </a:ext>
            </a:extLst>
          </p:cNvPr>
          <p:cNvSpPr>
            <a:spLocks noGrp="1"/>
          </p:cNvSpPr>
          <p:nvPr>
            <p:ph idx="1"/>
          </p:nvPr>
        </p:nvSpPr>
        <p:spPr>
          <a:xfrm>
            <a:off x="452438" y="1052512"/>
            <a:ext cx="9001125" cy="5545137"/>
          </a:xfrm>
        </p:spPr>
        <p:txBody>
          <a:bodyPr/>
          <a:lstStyle/>
          <a:p>
            <a:endParaRPr lang="ja-JP" altLang="en-US"/>
          </a:p>
        </p:txBody>
      </p:sp>
      <p:pic>
        <p:nvPicPr>
          <p:cNvPr id="8" name="図 7" descr="白い壁のスクリーンショット&#10;&#10;自動的に生成された説明">
            <a:extLst>
              <a:ext uri="{FF2B5EF4-FFF2-40B4-BE49-F238E27FC236}">
                <a16:creationId xmlns:a16="http://schemas.microsoft.com/office/drawing/2014/main" id="{B9DEC6BF-7A07-451B-80BF-8D1326FBF755}"/>
              </a:ext>
            </a:extLst>
          </p:cNvPr>
          <p:cNvPicPr>
            <a:picLocks noChangeAspect="1"/>
          </p:cNvPicPr>
          <p:nvPr/>
        </p:nvPicPr>
        <p:blipFill rotWithShape="1">
          <a:blip r:embed="rId2">
            <a:extLst>
              <a:ext uri="{28A0092B-C50C-407E-A947-70E740481C1C}">
                <a14:useLocalDpi xmlns:a14="http://schemas.microsoft.com/office/drawing/2010/main" val="0"/>
              </a:ext>
            </a:extLst>
          </a:blip>
          <a:srcRect t="2375"/>
          <a:stretch/>
        </p:blipFill>
        <p:spPr>
          <a:xfrm>
            <a:off x="131391" y="1052513"/>
            <a:ext cx="7527316" cy="5349485"/>
          </a:xfrm>
          <a:prstGeom prst="rect">
            <a:avLst/>
          </a:prstGeom>
        </p:spPr>
      </p:pic>
      <p:sp>
        <p:nvSpPr>
          <p:cNvPr id="10" name="吹き出し: 角を丸めた四角形 9">
            <a:extLst>
              <a:ext uri="{FF2B5EF4-FFF2-40B4-BE49-F238E27FC236}">
                <a16:creationId xmlns:a16="http://schemas.microsoft.com/office/drawing/2014/main" id="{46B10BDC-72C8-47FB-B4DD-526AD139C790}"/>
              </a:ext>
            </a:extLst>
          </p:cNvPr>
          <p:cNvSpPr/>
          <p:nvPr/>
        </p:nvSpPr>
        <p:spPr>
          <a:xfrm>
            <a:off x="2176718" y="2807162"/>
            <a:ext cx="2115484" cy="940549"/>
          </a:xfrm>
          <a:prstGeom prst="wedgeRoundRectCallout">
            <a:avLst>
              <a:gd name="adj1" fmla="val -29452"/>
              <a:gd name="adj2" fmla="val -10736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i="1">
                <a:solidFill>
                  <a:schemeClr val="tx1">
                    <a:lumMod val="65000"/>
                    <a:lumOff val="35000"/>
                  </a:schemeClr>
                </a:solidFill>
              </a:rPr>
              <a:t>手順１：</a:t>
            </a:r>
            <a:endParaRPr lang="en-US" altLang="ja-JP" i="1">
              <a:solidFill>
                <a:schemeClr val="tx1">
                  <a:lumMod val="65000"/>
                  <a:lumOff val="35000"/>
                </a:schemeClr>
              </a:solidFill>
            </a:endParaRPr>
          </a:p>
          <a:p>
            <a:r>
              <a:rPr lang="ja-JP" altLang="en-US" i="1">
                <a:solidFill>
                  <a:schemeClr val="tx1">
                    <a:lumMod val="65000"/>
                    <a:lumOff val="35000"/>
                  </a:schemeClr>
                </a:solidFill>
              </a:rPr>
              <a:t>通り芯寸法から</a:t>
            </a:r>
            <a:endParaRPr lang="en-US" altLang="ja-JP" i="1">
              <a:solidFill>
                <a:schemeClr val="tx1">
                  <a:lumMod val="65000"/>
                  <a:lumOff val="35000"/>
                </a:schemeClr>
              </a:solidFill>
            </a:endParaRPr>
          </a:p>
          <a:p>
            <a:r>
              <a:rPr lang="ja-JP" altLang="en-US" i="1">
                <a:solidFill>
                  <a:schemeClr val="tx1">
                    <a:lumMod val="65000"/>
                    <a:lumOff val="35000"/>
                  </a:schemeClr>
                </a:solidFill>
              </a:rPr>
              <a:t>壁の内法を出す　</a:t>
            </a:r>
            <a:endParaRPr lang="en-US" altLang="ja-JP" i="1">
              <a:solidFill>
                <a:schemeClr val="tx1">
                  <a:lumMod val="65000"/>
                  <a:lumOff val="35000"/>
                </a:schemeClr>
              </a:solidFill>
            </a:endParaRPr>
          </a:p>
        </p:txBody>
      </p:sp>
      <p:sp>
        <p:nvSpPr>
          <p:cNvPr id="11" name="吹き出し: 角を丸めた四角形 10">
            <a:extLst>
              <a:ext uri="{FF2B5EF4-FFF2-40B4-BE49-F238E27FC236}">
                <a16:creationId xmlns:a16="http://schemas.microsoft.com/office/drawing/2014/main" id="{7E3DB92C-EA81-464B-BCB8-F1698CA1E9ED}"/>
              </a:ext>
            </a:extLst>
          </p:cNvPr>
          <p:cNvSpPr/>
          <p:nvPr/>
        </p:nvSpPr>
        <p:spPr>
          <a:xfrm>
            <a:off x="7015656" y="3697130"/>
            <a:ext cx="2632842" cy="1158649"/>
          </a:xfrm>
          <a:prstGeom prst="wedgeRoundRectCallout">
            <a:avLst>
              <a:gd name="adj1" fmla="val -64274"/>
              <a:gd name="adj2" fmla="val -49247"/>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ja-JP" altLang="en-US" i="1">
                <a:solidFill>
                  <a:schemeClr val="tx1">
                    <a:lumMod val="65000"/>
                    <a:lumOff val="35000"/>
                  </a:schemeClr>
                </a:solidFill>
              </a:rPr>
              <a:t>手順２：</a:t>
            </a:r>
            <a:endParaRPr lang="en-US" altLang="ja-JP" i="1">
              <a:solidFill>
                <a:schemeClr val="tx1">
                  <a:lumMod val="65000"/>
                  <a:lumOff val="35000"/>
                </a:schemeClr>
              </a:solidFill>
            </a:endParaRPr>
          </a:p>
          <a:p>
            <a:r>
              <a:rPr lang="ja-JP" altLang="en-US" i="1">
                <a:solidFill>
                  <a:schemeClr val="tx1">
                    <a:lumMod val="65000"/>
                    <a:lumOff val="35000"/>
                  </a:schemeClr>
                </a:solidFill>
              </a:rPr>
              <a:t>壁の外側の位置を出す</a:t>
            </a:r>
            <a:endParaRPr lang="en-US" altLang="ja-JP" i="1">
              <a:solidFill>
                <a:schemeClr val="tx1">
                  <a:lumMod val="65000"/>
                  <a:lumOff val="35000"/>
                </a:schemeClr>
              </a:solidFill>
            </a:endParaRPr>
          </a:p>
          <a:p>
            <a:r>
              <a:rPr lang="ja-JP" altLang="en-US" i="1">
                <a:solidFill>
                  <a:schemeClr val="tx1">
                    <a:lumMod val="65000"/>
                    <a:lumOff val="35000"/>
                  </a:schemeClr>
                </a:solidFill>
              </a:rPr>
              <a:t>→壁の外形となる</a:t>
            </a:r>
            <a:endParaRPr lang="en-US" altLang="ja-JP" i="1">
              <a:solidFill>
                <a:schemeClr val="tx1">
                  <a:lumMod val="65000"/>
                  <a:lumOff val="35000"/>
                </a:schemeClr>
              </a:solidFill>
            </a:endParaRPr>
          </a:p>
        </p:txBody>
      </p:sp>
      <p:sp>
        <p:nvSpPr>
          <p:cNvPr id="12" name="正方形/長方形 11">
            <a:extLst>
              <a:ext uri="{FF2B5EF4-FFF2-40B4-BE49-F238E27FC236}">
                <a16:creationId xmlns:a16="http://schemas.microsoft.com/office/drawing/2014/main" id="{4AB1CBF4-59AF-474E-A4AE-F486581A731B}"/>
              </a:ext>
            </a:extLst>
          </p:cNvPr>
          <p:cNvSpPr/>
          <p:nvPr/>
        </p:nvSpPr>
        <p:spPr>
          <a:xfrm>
            <a:off x="4706506" y="6247120"/>
            <a:ext cx="4469493" cy="369332"/>
          </a:xfrm>
          <a:prstGeom prst="rect">
            <a:avLst/>
          </a:prstGeom>
        </p:spPr>
        <p:txBody>
          <a:bodyPr wrap="none">
            <a:spAutoFit/>
          </a:bodyPr>
          <a:lstStyle/>
          <a:p>
            <a:r>
              <a:rPr lang="ja-JP" altLang="en-US" i="1">
                <a:solidFill>
                  <a:schemeClr val="tx1">
                    <a:lumMod val="65000"/>
                    <a:lumOff val="35000"/>
                  </a:schemeClr>
                </a:solidFill>
              </a:rPr>
              <a:t>ここでは、仮に壁の厚みを全て</a:t>
            </a:r>
            <a:r>
              <a:rPr lang="en-US" altLang="ja-JP" i="1">
                <a:solidFill>
                  <a:schemeClr val="tx1">
                    <a:lumMod val="65000"/>
                    <a:lumOff val="35000"/>
                  </a:schemeClr>
                </a:solidFill>
              </a:rPr>
              <a:t>250</a:t>
            </a:r>
            <a:r>
              <a:rPr lang="ja-JP" altLang="en-US" i="1">
                <a:solidFill>
                  <a:schemeClr val="tx1">
                    <a:lumMod val="65000"/>
                    <a:lumOff val="35000"/>
                  </a:schemeClr>
                </a:solidFill>
              </a:rPr>
              <a:t>とする</a:t>
            </a:r>
            <a:endParaRPr lang="en-US" altLang="ja-JP" i="1">
              <a:solidFill>
                <a:schemeClr val="tx1">
                  <a:lumMod val="65000"/>
                  <a:lumOff val="35000"/>
                </a:schemeClr>
              </a:solidFill>
            </a:endParaRPr>
          </a:p>
        </p:txBody>
      </p:sp>
      <p:sp>
        <p:nvSpPr>
          <p:cNvPr id="3" name="スライド番号プレースホルダー 2">
            <a:extLst>
              <a:ext uri="{FF2B5EF4-FFF2-40B4-BE49-F238E27FC236}">
                <a16:creationId xmlns:a16="http://schemas.microsoft.com/office/drawing/2014/main" id="{1DCE5857-9A53-4101-8B8C-6E5E27301CAD}"/>
              </a:ext>
            </a:extLst>
          </p:cNvPr>
          <p:cNvSpPr>
            <a:spLocks noGrp="1"/>
          </p:cNvSpPr>
          <p:nvPr>
            <p:ph type="sldNum" sz="quarter" idx="4"/>
          </p:nvPr>
        </p:nvSpPr>
        <p:spPr/>
        <p:txBody>
          <a:bodyPr/>
          <a:lstStyle/>
          <a:p>
            <a:fld id="{FF201CBC-0A1A-4EBD-A1D5-774CF332F279}" type="slidenum">
              <a:rPr kumimoji="1" lang="ja-JP" altLang="en-US" smtClean="0"/>
              <a:pPr/>
              <a:t>27</a:t>
            </a:fld>
            <a:endParaRPr kumimoji="1" lang="ja-JP" altLang="en-US"/>
          </a:p>
        </p:txBody>
      </p:sp>
      <p:sp>
        <p:nvSpPr>
          <p:cNvPr id="13" name="正方形/長方形 12">
            <a:extLst>
              <a:ext uri="{FF2B5EF4-FFF2-40B4-BE49-F238E27FC236}">
                <a16:creationId xmlns:a16="http://schemas.microsoft.com/office/drawing/2014/main" id="{A5C67186-B3C9-40DA-9D4E-5CE2025262E4}"/>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1</a:t>
            </a:r>
            <a:endParaRPr kumimoji="1" lang="ja-JP" altLang="en-US" sz="1600" i="1"/>
          </a:p>
        </p:txBody>
      </p:sp>
    </p:spTree>
    <p:extLst>
      <p:ext uri="{BB962C8B-B14F-4D97-AF65-F5344CB8AC3E}">
        <p14:creationId xmlns:p14="http://schemas.microsoft.com/office/powerpoint/2010/main" val="8085736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a:extLst>
              <a:ext uri="{FF2B5EF4-FFF2-40B4-BE49-F238E27FC236}">
                <a16:creationId xmlns:a16="http://schemas.microsoft.com/office/drawing/2014/main" id="{94A7FC2A-4D43-42CF-BDF5-D01C23A09A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5391" y="1714490"/>
            <a:ext cx="1905805" cy="1182913"/>
          </a:xfrm>
          <a:prstGeom prst="rect">
            <a:avLst/>
          </a:prstGeom>
        </p:spPr>
      </p:pic>
      <p:cxnSp>
        <p:nvCxnSpPr>
          <p:cNvPr id="56" name="直線コネクタ 55">
            <a:extLst>
              <a:ext uri="{FF2B5EF4-FFF2-40B4-BE49-F238E27FC236}">
                <a16:creationId xmlns:a16="http://schemas.microsoft.com/office/drawing/2014/main" id="{6E639586-964F-443C-98AC-BCA3DB150243}"/>
              </a:ext>
            </a:extLst>
          </p:cNvPr>
          <p:cNvCxnSpPr>
            <a:cxnSpLocks/>
          </p:cNvCxnSpPr>
          <p:nvPr/>
        </p:nvCxnSpPr>
        <p:spPr>
          <a:xfrm>
            <a:off x="5439669" y="2136982"/>
            <a:ext cx="0" cy="251205"/>
          </a:xfrm>
          <a:prstGeom prst="line">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pic>
        <p:nvPicPr>
          <p:cNvPr id="43" name="図 42" descr="スクリーンショット が含まれている画像&#10;&#10;自動的に生成された説明">
            <a:extLst>
              <a:ext uri="{FF2B5EF4-FFF2-40B4-BE49-F238E27FC236}">
                <a16:creationId xmlns:a16="http://schemas.microsoft.com/office/drawing/2014/main" id="{34347012-B0CB-44AE-8D9A-36AC0BD5DEAC}"/>
              </a:ext>
            </a:extLst>
          </p:cNvPr>
          <p:cNvPicPr>
            <a:picLocks noChangeAspect="1"/>
          </p:cNvPicPr>
          <p:nvPr/>
        </p:nvPicPr>
        <p:blipFill rotWithShape="1">
          <a:blip r:embed="rId3">
            <a:extLst>
              <a:ext uri="{28A0092B-C50C-407E-A947-70E740481C1C}">
                <a14:useLocalDpi xmlns:a14="http://schemas.microsoft.com/office/drawing/2010/main" val="0"/>
              </a:ext>
            </a:extLst>
          </a:blip>
          <a:srcRect l="16311" t="18603" r="18591" b="19805"/>
          <a:stretch/>
        </p:blipFill>
        <p:spPr>
          <a:xfrm>
            <a:off x="6825486" y="1168857"/>
            <a:ext cx="2682544" cy="2036922"/>
          </a:xfrm>
          <a:prstGeom prst="rect">
            <a:avLst/>
          </a:prstGeom>
        </p:spPr>
      </p:pic>
      <p:pic>
        <p:nvPicPr>
          <p:cNvPr id="15" name="図 14" descr="スクリーンショット, 抽象 が含まれている画像&#10;&#10;自動的に生成された説明">
            <a:extLst>
              <a:ext uri="{FF2B5EF4-FFF2-40B4-BE49-F238E27FC236}">
                <a16:creationId xmlns:a16="http://schemas.microsoft.com/office/drawing/2014/main" id="{9374FAF2-B7EE-4778-B79C-33B224FB25F5}"/>
              </a:ext>
            </a:extLst>
          </p:cNvPr>
          <p:cNvPicPr>
            <a:picLocks noChangeAspect="1"/>
          </p:cNvPicPr>
          <p:nvPr/>
        </p:nvPicPr>
        <p:blipFill rotWithShape="1">
          <a:blip r:embed="rId4">
            <a:extLst>
              <a:ext uri="{28A0092B-C50C-407E-A947-70E740481C1C}">
                <a14:useLocalDpi xmlns:a14="http://schemas.microsoft.com/office/drawing/2010/main" val="0"/>
              </a:ext>
            </a:extLst>
          </a:blip>
          <a:srcRect l="10498" t="16730" r="13332" b="35352"/>
          <a:stretch/>
        </p:blipFill>
        <p:spPr>
          <a:xfrm>
            <a:off x="554965" y="4032652"/>
            <a:ext cx="3833834" cy="1027128"/>
          </a:xfrm>
          <a:prstGeom prst="rect">
            <a:avLst/>
          </a:prstGeom>
        </p:spPr>
      </p:pic>
      <p:pic>
        <p:nvPicPr>
          <p:cNvPr id="11" name="図 10" descr="スクリーンショット が含まれている画像&#10;&#10;自動的に生成された説明">
            <a:extLst>
              <a:ext uri="{FF2B5EF4-FFF2-40B4-BE49-F238E27FC236}">
                <a16:creationId xmlns:a16="http://schemas.microsoft.com/office/drawing/2014/main" id="{9269C40B-5EAF-41E5-B808-CBDB3A337129}"/>
              </a:ext>
            </a:extLst>
          </p:cNvPr>
          <p:cNvPicPr>
            <a:picLocks noChangeAspect="1"/>
          </p:cNvPicPr>
          <p:nvPr/>
        </p:nvPicPr>
        <p:blipFill rotWithShape="1">
          <a:blip r:embed="rId5">
            <a:extLst>
              <a:ext uri="{28A0092B-C50C-407E-A947-70E740481C1C}">
                <a14:useLocalDpi xmlns:a14="http://schemas.microsoft.com/office/drawing/2010/main" val="0"/>
              </a:ext>
            </a:extLst>
          </a:blip>
          <a:srcRect l="8889" t="10860" r="11464" b="62673"/>
          <a:stretch/>
        </p:blipFill>
        <p:spPr>
          <a:xfrm>
            <a:off x="562974" y="5550677"/>
            <a:ext cx="3833833" cy="1027128"/>
          </a:xfrm>
          <a:prstGeom prst="rect">
            <a:avLst/>
          </a:prstGeom>
        </p:spPr>
      </p:pic>
      <p:pic>
        <p:nvPicPr>
          <p:cNvPr id="13" name="図 12" descr="スクリーンショット が含まれている画像&#10;&#10;自動的に生成された説明">
            <a:extLst>
              <a:ext uri="{FF2B5EF4-FFF2-40B4-BE49-F238E27FC236}">
                <a16:creationId xmlns:a16="http://schemas.microsoft.com/office/drawing/2014/main" id="{0B4682E7-7B51-4998-B127-76041FC2A7A6}"/>
              </a:ext>
            </a:extLst>
          </p:cNvPr>
          <p:cNvPicPr>
            <a:picLocks noChangeAspect="1"/>
          </p:cNvPicPr>
          <p:nvPr/>
        </p:nvPicPr>
        <p:blipFill rotWithShape="1">
          <a:blip r:embed="rId6">
            <a:extLst>
              <a:ext uri="{28A0092B-C50C-407E-A947-70E740481C1C}">
                <a14:useLocalDpi xmlns:a14="http://schemas.microsoft.com/office/drawing/2010/main" val="0"/>
              </a:ext>
            </a:extLst>
          </a:blip>
          <a:srcRect l="284" t="12133" r="1323" b="9387"/>
          <a:stretch/>
        </p:blipFill>
        <p:spPr>
          <a:xfrm>
            <a:off x="276052" y="1052512"/>
            <a:ext cx="3714768" cy="2459726"/>
          </a:xfrm>
          <a:prstGeom prst="rect">
            <a:avLst/>
          </a:prstGeom>
        </p:spPr>
      </p:pic>
      <p:sp>
        <p:nvSpPr>
          <p:cNvPr id="76" name="テキスト ボックス 75">
            <a:extLst>
              <a:ext uri="{FF2B5EF4-FFF2-40B4-BE49-F238E27FC236}">
                <a16:creationId xmlns:a16="http://schemas.microsoft.com/office/drawing/2014/main" id="{270BB62C-104F-4B21-ADC9-8F450D522FB6}"/>
              </a:ext>
            </a:extLst>
          </p:cNvPr>
          <p:cNvSpPr txBox="1"/>
          <p:nvPr/>
        </p:nvSpPr>
        <p:spPr>
          <a:xfrm>
            <a:off x="753153" y="3780753"/>
            <a:ext cx="1386175" cy="523220"/>
          </a:xfrm>
          <a:prstGeom prst="rect">
            <a:avLst/>
          </a:prstGeom>
          <a:noFill/>
        </p:spPr>
        <p:txBody>
          <a:bodyPr wrap="square" rtlCol="0">
            <a:spAutoFit/>
          </a:bodyPr>
          <a:lstStyle/>
          <a:p>
            <a:r>
              <a:rPr kumimoji="1" lang="ja-JP" altLang="en-US" sz="1400" i="1">
                <a:solidFill>
                  <a:srgbClr val="FF0000"/>
                </a:solidFill>
              </a:rPr>
              <a:t>内側から</a:t>
            </a:r>
            <a:endParaRPr kumimoji="1" lang="en-US" altLang="ja-JP" sz="1400" i="1">
              <a:solidFill>
                <a:srgbClr val="FF0000"/>
              </a:solidFill>
            </a:endParaRPr>
          </a:p>
          <a:p>
            <a:r>
              <a:rPr kumimoji="1" lang="ja-JP" altLang="en-US" sz="1400" i="1">
                <a:solidFill>
                  <a:srgbClr val="FF0000"/>
                </a:solidFill>
              </a:rPr>
              <a:t>厚さ</a:t>
            </a:r>
            <a:r>
              <a:rPr kumimoji="1" lang="en-US" altLang="ja-JP" sz="1400" i="1">
                <a:solidFill>
                  <a:srgbClr val="FF0000"/>
                </a:solidFill>
              </a:rPr>
              <a:t>90</a:t>
            </a:r>
            <a:r>
              <a:rPr kumimoji="1" lang="ja-JP" altLang="en-US" sz="1400" i="1">
                <a:solidFill>
                  <a:srgbClr val="FF0000"/>
                </a:solidFill>
              </a:rPr>
              <a:t>の位置</a:t>
            </a:r>
          </a:p>
        </p:txBody>
      </p:sp>
      <p:sp>
        <p:nvSpPr>
          <p:cNvPr id="3" name="スライド番号プレースホルダー 2">
            <a:extLst>
              <a:ext uri="{FF2B5EF4-FFF2-40B4-BE49-F238E27FC236}">
                <a16:creationId xmlns:a16="http://schemas.microsoft.com/office/drawing/2014/main" id="{A660F245-CFF4-4876-A17E-422950E19999}"/>
              </a:ext>
            </a:extLst>
          </p:cNvPr>
          <p:cNvSpPr>
            <a:spLocks noGrp="1"/>
          </p:cNvSpPr>
          <p:nvPr>
            <p:ph type="sldNum" sz="quarter" idx="4"/>
          </p:nvPr>
        </p:nvSpPr>
        <p:spPr/>
        <p:txBody>
          <a:bodyPr/>
          <a:lstStyle/>
          <a:p>
            <a:fld id="{FF201CBC-0A1A-4EBD-A1D5-774CF332F279}" type="slidenum">
              <a:rPr kumimoji="1" lang="ja-JP" altLang="en-US" smtClean="0"/>
              <a:pPr/>
              <a:t>28</a:t>
            </a:fld>
            <a:endParaRPr kumimoji="1" lang="ja-JP" altLang="en-US"/>
          </a:p>
        </p:txBody>
      </p:sp>
      <p:sp>
        <p:nvSpPr>
          <p:cNvPr id="4" name="字幕 3">
            <a:extLst>
              <a:ext uri="{FF2B5EF4-FFF2-40B4-BE49-F238E27FC236}">
                <a16:creationId xmlns:a16="http://schemas.microsoft.com/office/drawing/2014/main" id="{E7F10E10-8F7D-4A14-BD03-F462A0091ADC}"/>
              </a:ext>
            </a:extLst>
          </p:cNvPr>
          <p:cNvSpPr>
            <a:spLocks noGrp="1"/>
          </p:cNvSpPr>
          <p:nvPr>
            <p:ph type="subTitle" idx="10"/>
          </p:nvPr>
        </p:nvSpPr>
        <p:spPr/>
        <p:txBody>
          <a:bodyPr/>
          <a:lstStyle/>
          <a:p>
            <a:r>
              <a:rPr lang="ja-JP" altLang="en-US"/>
              <a:t>①壁　：</a:t>
            </a:r>
            <a:r>
              <a:rPr lang="en-US" altLang="ja-JP"/>
              <a:t>1</a:t>
            </a:r>
            <a:endParaRPr kumimoji="1" lang="ja-JP" altLang="en-US"/>
          </a:p>
        </p:txBody>
      </p:sp>
      <p:sp>
        <p:nvSpPr>
          <p:cNvPr id="5" name="タイトル 4">
            <a:extLst>
              <a:ext uri="{FF2B5EF4-FFF2-40B4-BE49-F238E27FC236}">
                <a16:creationId xmlns:a16="http://schemas.microsoft.com/office/drawing/2014/main" id="{235B7320-1A9C-420B-8E15-54626BADB34D}"/>
              </a:ext>
            </a:extLst>
          </p:cNvPr>
          <p:cNvSpPr>
            <a:spLocks noGrp="1"/>
          </p:cNvSpPr>
          <p:nvPr>
            <p:ph type="title"/>
          </p:nvPr>
        </p:nvSpPr>
        <p:spPr/>
        <p:txBody>
          <a:bodyPr/>
          <a:lstStyle/>
          <a:p>
            <a:endParaRPr kumimoji="1" lang="ja-JP" altLang="en-US"/>
          </a:p>
        </p:txBody>
      </p:sp>
      <p:sp>
        <p:nvSpPr>
          <p:cNvPr id="2" name="正方形/長方形 1">
            <a:extLst>
              <a:ext uri="{FF2B5EF4-FFF2-40B4-BE49-F238E27FC236}">
                <a16:creationId xmlns:a16="http://schemas.microsoft.com/office/drawing/2014/main" id="{279C9A52-5817-43BF-85EF-E6902E9616A0}"/>
              </a:ext>
            </a:extLst>
          </p:cNvPr>
          <p:cNvSpPr/>
          <p:nvPr/>
        </p:nvSpPr>
        <p:spPr>
          <a:xfrm>
            <a:off x="4494035" y="3592563"/>
            <a:ext cx="5114336" cy="2898935"/>
          </a:xfrm>
          <a:prstGeom prst="rect">
            <a:avLst/>
          </a:prstGeom>
        </p:spPr>
        <p:txBody>
          <a:bodyPr wrap="square">
            <a:spAutoFit/>
          </a:bodyPr>
          <a:lstStyle/>
          <a:p>
            <a:pPr>
              <a:lnSpc>
                <a:spcPct val="110000"/>
              </a:lnSpc>
            </a:pPr>
            <a:r>
              <a:rPr lang="en-US" altLang="ja-JP" i="1">
                <a:solidFill>
                  <a:schemeClr val="tx1">
                    <a:lumMod val="65000"/>
                    <a:lumOff val="35000"/>
                  </a:schemeClr>
                </a:solidFill>
              </a:rPr>
              <a:t>1. </a:t>
            </a:r>
            <a:r>
              <a:rPr lang="ja-JP" altLang="en-US" i="1">
                <a:solidFill>
                  <a:schemeClr val="tx1">
                    <a:lumMod val="65000"/>
                    <a:lumOff val="35000"/>
                  </a:schemeClr>
                </a:solidFill>
              </a:rPr>
              <a:t>線ツールで壁の外形を描く</a:t>
            </a:r>
            <a:endParaRPr lang="en-US" altLang="ja-JP" i="1">
              <a:solidFill>
                <a:schemeClr val="tx1">
                  <a:lumMod val="65000"/>
                  <a:lumOff val="35000"/>
                </a:schemeClr>
              </a:solidFill>
            </a:endParaRPr>
          </a:p>
          <a:p>
            <a:pPr>
              <a:lnSpc>
                <a:spcPct val="110000"/>
              </a:lnSpc>
            </a:pPr>
            <a:endParaRPr lang="en-US" altLang="ja-JP" sz="1200" i="1">
              <a:solidFill>
                <a:schemeClr val="tx1">
                  <a:lumMod val="65000"/>
                  <a:lumOff val="35000"/>
                </a:schemeClr>
              </a:solidFill>
            </a:endParaRPr>
          </a:p>
          <a:p>
            <a:pPr>
              <a:lnSpc>
                <a:spcPct val="110000"/>
              </a:lnSpc>
            </a:pPr>
            <a:r>
              <a:rPr lang="en-US" altLang="ja-JP" i="1">
                <a:solidFill>
                  <a:schemeClr val="tx1">
                    <a:lumMod val="65000"/>
                    <a:lumOff val="35000"/>
                  </a:schemeClr>
                </a:solidFill>
              </a:rPr>
              <a:t>2.</a:t>
            </a:r>
            <a:r>
              <a:rPr lang="ja-JP" altLang="en-US" i="1">
                <a:solidFill>
                  <a:schemeClr val="tx1">
                    <a:lumMod val="65000"/>
                    <a:lumOff val="35000"/>
                  </a:schemeClr>
                </a:solidFill>
              </a:rPr>
              <a:t> 壁の内側の形を描く</a:t>
            </a:r>
            <a:endParaRPr lang="en-US" altLang="ja-JP" i="1">
              <a:solidFill>
                <a:schemeClr val="tx1">
                  <a:lumMod val="65000"/>
                  <a:lumOff val="35000"/>
                </a:schemeClr>
              </a:solidFill>
            </a:endParaRPr>
          </a:p>
          <a:p>
            <a:pPr>
              <a:lnSpc>
                <a:spcPct val="110000"/>
              </a:lnSpc>
            </a:pPr>
            <a:r>
              <a:rPr kumimoji="1" lang="ja-JP" altLang="en-US" i="1">
                <a:solidFill>
                  <a:schemeClr val="tx1">
                    <a:lumMod val="65000"/>
                    <a:lumOff val="35000"/>
                  </a:schemeClr>
                </a:solidFill>
              </a:rPr>
              <a:t>　①</a:t>
            </a:r>
            <a:r>
              <a:rPr lang="ja-JP" altLang="en-US" i="1">
                <a:solidFill>
                  <a:schemeClr val="tx1">
                    <a:lumMod val="65000"/>
                    <a:lumOff val="35000"/>
                  </a:schemeClr>
                </a:solidFill>
              </a:rPr>
              <a:t>オフセットツールで、</a:t>
            </a:r>
            <a:r>
              <a:rPr kumimoji="1" lang="ja-JP" altLang="en-US" i="1">
                <a:solidFill>
                  <a:schemeClr val="tx1">
                    <a:lumMod val="65000"/>
                    <a:lumOff val="35000"/>
                  </a:schemeClr>
                </a:solidFill>
              </a:rPr>
              <a:t>外形のエッジにカー　</a:t>
            </a:r>
            <a:endParaRPr kumimoji="1" lang="en-US" altLang="ja-JP" i="1">
              <a:solidFill>
                <a:schemeClr val="tx1">
                  <a:lumMod val="65000"/>
                  <a:lumOff val="35000"/>
                </a:schemeClr>
              </a:solidFill>
            </a:endParaRPr>
          </a:p>
          <a:p>
            <a:pPr>
              <a:lnSpc>
                <a:spcPct val="110000"/>
              </a:lnSpc>
            </a:pPr>
            <a:r>
              <a:rPr kumimoji="1" lang="ja-JP" altLang="en-US" i="1">
                <a:solidFill>
                  <a:schemeClr val="tx1">
                    <a:lumMod val="65000"/>
                    <a:lumOff val="35000"/>
                  </a:schemeClr>
                </a:solidFill>
              </a:rPr>
              <a:t>　　ソルを合わせ、内側へカーソルを移動</a:t>
            </a:r>
            <a:endParaRPr kumimoji="1" lang="en-US" altLang="ja-JP" i="1">
              <a:solidFill>
                <a:schemeClr val="tx1">
                  <a:lumMod val="65000"/>
                  <a:lumOff val="35000"/>
                </a:schemeClr>
              </a:solidFill>
            </a:endParaRPr>
          </a:p>
          <a:p>
            <a:pPr>
              <a:lnSpc>
                <a:spcPct val="110000"/>
              </a:lnSpc>
            </a:pPr>
            <a:r>
              <a:rPr kumimoji="1" lang="ja-JP" altLang="en-US" i="1">
                <a:solidFill>
                  <a:schemeClr val="tx1">
                    <a:lumMod val="65000"/>
                    <a:lumOff val="35000"/>
                  </a:schemeClr>
                </a:solidFill>
              </a:rPr>
              <a:t>　②</a:t>
            </a:r>
            <a:r>
              <a:rPr lang="ja-JP" altLang="en-US" i="1">
                <a:solidFill>
                  <a:schemeClr val="tx1">
                    <a:lumMod val="65000"/>
                    <a:lumOff val="35000"/>
                  </a:schemeClr>
                </a:solidFill>
              </a:rPr>
              <a:t>値制御ボックスに</a:t>
            </a:r>
            <a:r>
              <a:rPr lang="en-US" altLang="ja-JP" i="1">
                <a:solidFill>
                  <a:schemeClr val="tx1">
                    <a:lumMod val="65000"/>
                    <a:lumOff val="35000"/>
                  </a:schemeClr>
                </a:solidFill>
              </a:rPr>
              <a:t>250</a:t>
            </a:r>
            <a:r>
              <a:rPr lang="ja-JP" altLang="en-US" i="1">
                <a:solidFill>
                  <a:schemeClr val="tx1">
                    <a:lumMod val="65000"/>
                    <a:lumOff val="35000"/>
                  </a:schemeClr>
                </a:solidFill>
              </a:rPr>
              <a:t>と入力、確定</a:t>
            </a:r>
            <a:endParaRPr lang="en-US" altLang="ja-JP" i="1">
              <a:solidFill>
                <a:schemeClr val="tx1">
                  <a:lumMod val="65000"/>
                  <a:lumOff val="35000"/>
                </a:schemeClr>
              </a:solidFill>
            </a:endParaRPr>
          </a:p>
          <a:p>
            <a:pPr>
              <a:lnSpc>
                <a:spcPct val="110000"/>
              </a:lnSpc>
            </a:pPr>
            <a:endParaRPr lang="en-US" altLang="ja-JP" sz="1200" i="1">
              <a:solidFill>
                <a:schemeClr val="tx1">
                  <a:lumMod val="65000"/>
                  <a:lumOff val="35000"/>
                </a:schemeClr>
              </a:solidFill>
            </a:endParaRPr>
          </a:p>
          <a:p>
            <a:pPr>
              <a:lnSpc>
                <a:spcPct val="110000"/>
              </a:lnSpc>
            </a:pPr>
            <a:r>
              <a:rPr lang="en-US" altLang="ja-JP" i="1">
                <a:solidFill>
                  <a:schemeClr val="tx1">
                    <a:lumMod val="65000"/>
                    <a:lumOff val="35000"/>
                  </a:schemeClr>
                </a:solidFill>
              </a:rPr>
              <a:t>3. </a:t>
            </a:r>
            <a:r>
              <a:rPr lang="ja-JP" altLang="en-US" i="1">
                <a:solidFill>
                  <a:schemeClr val="tx1">
                    <a:lumMod val="65000"/>
                    <a:lumOff val="35000"/>
                  </a:schemeClr>
                </a:solidFill>
              </a:rPr>
              <a:t>間仕切壁部分の調整</a:t>
            </a:r>
            <a:endParaRPr lang="en-US" altLang="ja-JP" i="1">
              <a:solidFill>
                <a:schemeClr val="tx1">
                  <a:lumMod val="65000"/>
                  <a:lumOff val="35000"/>
                </a:schemeClr>
              </a:solidFill>
            </a:endParaRPr>
          </a:p>
          <a:p>
            <a:pPr>
              <a:lnSpc>
                <a:spcPct val="110000"/>
              </a:lnSpc>
            </a:pPr>
            <a:r>
              <a:rPr lang="ja-JP" altLang="en-US" i="1">
                <a:solidFill>
                  <a:schemeClr val="tx1">
                    <a:lumMod val="65000"/>
                    <a:lumOff val="35000"/>
                  </a:schemeClr>
                </a:solidFill>
              </a:rPr>
              <a:t>　寸法ツールで厚さ</a:t>
            </a:r>
            <a:r>
              <a:rPr lang="en-US" altLang="ja-JP" i="1">
                <a:solidFill>
                  <a:schemeClr val="tx1">
                    <a:lumMod val="65000"/>
                    <a:lumOff val="35000"/>
                  </a:schemeClr>
                </a:solidFill>
              </a:rPr>
              <a:t>90</a:t>
            </a:r>
            <a:r>
              <a:rPr lang="ja-JP" altLang="en-US" i="1">
                <a:solidFill>
                  <a:schemeClr val="tx1">
                    <a:lumMod val="65000"/>
                    <a:lumOff val="35000"/>
                  </a:schemeClr>
                </a:solidFill>
              </a:rPr>
              <a:t>の位置にガイド線を引く</a:t>
            </a:r>
            <a:endParaRPr lang="en-US" altLang="ja-JP" i="1">
              <a:solidFill>
                <a:schemeClr val="tx1">
                  <a:lumMod val="65000"/>
                  <a:lumOff val="35000"/>
                </a:schemeClr>
              </a:solidFill>
            </a:endParaRPr>
          </a:p>
          <a:p>
            <a:pPr>
              <a:lnSpc>
                <a:spcPct val="110000"/>
              </a:lnSpc>
            </a:pPr>
            <a:r>
              <a:rPr lang="ja-JP" altLang="en-US" i="1">
                <a:solidFill>
                  <a:schemeClr val="tx1">
                    <a:lumMod val="65000"/>
                    <a:lumOff val="35000"/>
                  </a:schemeClr>
                </a:solidFill>
              </a:rPr>
              <a:t>　移動ツールで、ガイド線に合わせて壁を調整</a:t>
            </a:r>
          </a:p>
        </p:txBody>
      </p:sp>
      <p:grpSp>
        <p:nvGrpSpPr>
          <p:cNvPr id="34" name="グループ化 33">
            <a:extLst>
              <a:ext uri="{FF2B5EF4-FFF2-40B4-BE49-F238E27FC236}">
                <a16:creationId xmlns:a16="http://schemas.microsoft.com/office/drawing/2014/main" id="{98FA95C9-9571-47C0-84D0-29F7C90FBE91}"/>
              </a:ext>
            </a:extLst>
          </p:cNvPr>
          <p:cNvGrpSpPr/>
          <p:nvPr/>
        </p:nvGrpSpPr>
        <p:grpSpPr>
          <a:xfrm>
            <a:off x="443010" y="1016785"/>
            <a:ext cx="260968" cy="245239"/>
            <a:chOff x="346395" y="1040447"/>
            <a:chExt cx="253400" cy="253916"/>
          </a:xfrm>
        </p:grpSpPr>
        <p:sp>
          <p:nvSpPr>
            <p:cNvPr id="35" name="正方形/長方形 34">
              <a:extLst>
                <a:ext uri="{FF2B5EF4-FFF2-40B4-BE49-F238E27FC236}">
                  <a16:creationId xmlns:a16="http://schemas.microsoft.com/office/drawing/2014/main" id="{147AE9C8-B1F1-4F85-84B8-84D85636CA4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6" name="テキスト ボックス 35">
              <a:extLst>
                <a:ext uri="{FF2B5EF4-FFF2-40B4-BE49-F238E27FC236}">
                  <a16:creationId xmlns:a16="http://schemas.microsoft.com/office/drawing/2014/main" id="{F6F79AA9-6F06-4681-AB16-2FF90DD5CAD6}"/>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40" name="グループ化 39">
            <a:extLst>
              <a:ext uri="{FF2B5EF4-FFF2-40B4-BE49-F238E27FC236}">
                <a16:creationId xmlns:a16="http://schemas.microsoft.com/office/drawing/2014/main" id="{72EBBC88-73A1-4C19-B703-CDC4EC79CD17}"/>
              </a:ext>
            </a:extLst>
          </p:cNvPr>
          <p:cNvGrpSpPr/>
          <p:nvPr/>
        </p:nvGrpSpPr>
        <p:grpSpPr>
          <a:xfrm>
            <a:off x="443010" y="3736164"/>
            <a:ext cx="260968" cy="253916"/>
            <a:chOff x="346395" y="1040447"/>
            <a:chExt cx="253400" cy="262900"/>
          </a:xfrm>
        </p:grpSpPr>
        <p:sp>
          <p:nvSpPr>
            <p:cNvPr id="41" name="正方形/長方形 40">
              <a:extLst>
                <a:ext uri="{FF2B5EF4-FFF2-40B4-BE49-F238E27FC236}">
                  <a16:creationId xmlns:a16="http://schemas.microsoft.com/office/drawing/2014/main" id="{B11DB202-67CF-4E1F-A108-B693ADEE7C8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2" name="テキスト ボックス 41">
              <a:extLst>
                <a:ext uri="{FF2B5EF4-FFF2-40B4-BE49-F238E27FC236}">
                  <a16:creationId xmlns:a16="http://schemas.microsoft.com/office/drawing/2014/main" id="{B8D23F5C-B206-4CD6-A808-DB884BBA0469}"/>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37" name="グループ化 36">
            <a:extLst>
              <a:ext uri="{FF2B5EF4-FFF2-40B4-BE49-F238E27FC236}">
                <a16:creationId xmlns:a16="http://schemas.microsoft.com/office/drawing/2014/main" id="{794363BF-7AFE-4F76-8FA4-CC882F739064}"/>
              </a:ext>
            </a:extLst>
          </p:cNvPr>
          <p:cNvGrpSpPr/>
          <p:nvPr/>
        </p:nvGrpSpPr>
        <p:grpSpPr>
          <a:xfrm>
            <a:off x="4024164" y="1012446"/>
            <a:ext cx="260968" cy="253916"/>
            <a:chOff x="346395" y="1040447"/>
            <a:chExt cx="253400" cy="262900"/>
          </a:xfrm>
        </p:grpSpPr>
        <p:sp>
          <p:nvSpPr>
            <p:cNvPr id="38" name="正方形/長方形 37">
              <a:extLst>
                <a:ext uri="{FF2B5EF4-FFF2-40B4-BE49-F238E27FC236}">
                  <a16:creationId xmlns:a16="http://schemas.microsoft.com/office/drawing/2014/main" id="{74513286-D9BA-4078-8A97-64A2CDB2008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9" name="テキスト ボックス 38">
              <a:extLst>
                <a:ext uri="{FF2B5EF4-FFF2-40B4-BE49-F238E27FC236}">
                  <a16:creationId xmlns:a16="http://schemas.microsoft.com/office/drawing/2014/main" id="{AF32B0C2-A5ED-4DC6-A990-5BD3897523E0}"/>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67" name="グループ化 66">
            <a:extLst>
              <a:ext uri="{FF2B5EF4-FFF2-40B4-BE49-F238E27FC236}">
                <a16:creationId xmlns:a16="http://schemas.microsoft.com/office/drawing/2014/main" id="{0236FAFB-8D33-4EA8-9CBB-FCDECD65DC9F}"/>
              </a:ext>
            </a:extLst>
          </p:cNvPr>
          <p:cNvGrpSpPr/>
          <p:nvPr/>
        </p:nvGrpSpPr>
        <p:grpSpPr>
          <a:xfrm>
            <a:off x="4483216" y="1059419"/>
            <a:ext cx="1748130" cy="693296"/>
            <a:chOff x="4221958" y="1059419"/>
            <a:chExt cx="1748130" cy="693296"/>
          </a:xfrm>
        </p:grpSpPr>
        <p:pic>
          <p:nvPicPr>
            <p:cNvPr id="58" name="図 57">
              <a:extLst>
                <a:ext uri="{FF2B5EF4-FFF2-40B4-BE49-F238E27FC236}">
                  <a16:creationId xmlns:a16="http://schemas.microsoft.com/office/drawing/2014/main" id="{59427989-93C8-4238-BF68-EA69D16D7BB1}"/>
                </a:ext>
              </a:extLst>
            </p:cNvPr>
            <p:cNvPicPr>
              <a:picLocks noChangeAspect="1"/>
            </p:cNvPicPr>
            <p:nvPr/>
          </p:nvPicPr>
          <p:blipFill>
            <a:blip r:embed="rId7"/>
            <a:stretch>
              <a:fillRect/>
            </a:stretch>
          </p:blipFill>
          <p:spPr>
            <a:xfrm>
              <a:off x="4259821" y="1081765"/>
              <a:ext cx="1710267" cy="670950"/>
            </a:xfrm>
            <a:prstGeom prst="rect">
              <a:avLst/>
            </a:prstGeom>
          </p:spPr>
        </p:pic>
        <p:sp>
          <p:nvSpPr>
            <p:cNvPr id="60" name="正方形/長方形 59">
              <a:extLst>
                <a:ext uri="{FF2B5EF4-FFF2-40B4-BE49-F238E27FC236}">
                  <a16:creationId xmlns:a16="http://schemas.microsoft.com/office/drawing/2014/main" id="{2FB5D1B0-DCD4-43B7-850C-4515FEA2298C}"/>
                </a:ext>
              </a:extLst>
            </p:cNvPr>
            <p:cNvSpPr/>
            <p:nvPr/>
          </p:nvSpPr>
          <p:spPr>
            <a:xfrm>
              <a:off x="4221958" y="1059419"/>
              <a:ext cx="331340" cy="3266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0" name="矢印: 右 69">
            <a:extLst>
              <a:ext uri="{FF2B5EF4-FFF2-40B4-BE49-F238E27FC236}">
                <a16:creationId xmlns:a16="http://schemas.microsoft.com/office/drawing/2014/main" id="{DBB92702-8868-4154-9A3C-BB2F62637991}"/>
              </a:ext>
            </a:extLst>
          </p:cNvPr>
          <p:cNvSpPr/>
          <p:nvPr/>
        </p:nvSpPr>
        <p:spPr>
          <a:xfrm>
            <a:off x="6329943" y="2296140"/>
            <a:ext cx="437947" cy="30619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3" name="直線コネクタ 122">
            <a:extLst>
              <a:ext uri="{FF2B5EF4-FFF2-40B4-BE49-F238E27FC236}">
                <a16:creationId xmlns:a16="http://schemas.microsoft.com/office/drawing/2014/main" id="{15D273FD-0BB2-4C03-92EF-A808CFF0114F}"/>
              </a:ext>
            </a:extLst>
          </p:cNvPr>
          <p:cNvCxnSpPr>
            <a:cxnSpLocks/>
          </p:cNvCxnSpPr>
          <p:nvPr/>
        </p:nvCxnSpPr>
        <p:spPr>
          <a:xfrm>
            <a:off x="1995513" y="4116296"/>
            <a:ext cx="636978" cy="0"/>
          </a:xfrm>
          <a:prstGeom prst="line">
            <a:avLst/>
          </a:prstGeom>
          <a:ln w="127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6" name="直線コネクタ 125">
            <a:extLst>
              <a:ext uri="{FF2B5EF4-FFF2-40B4-BE49-F238E27FC236}">
                <a16:creationId xmlns:a16="http://schemas.microsoft.com/office/drawing/2014/main" id="{61F251EE-5D76-40A2-82AB-D5633EBEC2F6}"/>
              </a:ext>
            </a:extLst>
          </p:cNvPr>
          <p:cNvCxnSpPr>
            <a:cxnSpLocks/>
          </p:cNvCxnSpPr>
          <p:nvPr/>
        </p:nvCxnSpPr>
        <p:spPr>
          <a:xfrm>
            <a:off x="2012150" y="4116296"/>
            <a:ext cx="337957" cy="261610"/>
          </a:xfrm>
          <a:prstGeom prst="line">
            <a:avLst/>
          </a:prstGeom>
          <a:ln w="127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9" name="直線コネクタ 128">
            <a:extLst>
              <a:ext uri="{FF2B5EF4-FFF2-40B4-BE49-F238E27FC236}">
                <a16:creationId xmlns:a16="http://schemas.microsoft.com/office/drawing/2014/main" id="{5F47B58C-A405-42FF-936B-CA4A1BC7C362}"/>
              </a:ext>
            </a:extLst>
          </p:cNvPr>
          <p:cNvCxnSpPr>
            <a:cxnSpLocks/>
          </p:cNvCxnSpPr>
          <p:nvPr/>
        </p:nvCxnSpPr>
        <p:spPr>
          <a:xfrm>
            <a:off x="2006780" y="4116295"/>
            <a:ext cx="128888" cy="582290"/>
          </a:xfrm>
          <a:prstGeom prst="line">
            <a:avLst/>
          </a:prstGeom>
          <a:ln w="127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36" name="四角形: 角を丸くする 135">
            <a:extLst>
              <a:ext uri="{FF2B5EF4-FFF2-40B4-BE49-F238E27FC236}">
                <a16:creationId xmlns:a16="http://schemas.microsoft.com/office/drawing/2014/main" id="{CB760B5A-3155-4EFE-A676-A566474F4368}"/>
              </a:ext>
            </a:extLst>
          </p:cNvPr>
          <p:cNvSpPr/>
          <p:nvPr/>
        </p:nvSpPr>
        <p:spPr>
          <a:xfrm>
            <a:off x="703977" y="5677271"/>
            <a:ext cx="3441303" cy="655726"/>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7" name="矢印: 右 136">
            <a:extLst>
              <a:ext uri="{FF2B5EF4-FFF2-40B4-BE49-F238E27FC236}">
                <a16:creationId xmlns:a16="http://schemas.microsoft.com/office/drawing/2014/main" id="{5B452784-7AF7-439B-B5C8-4883B533AEE9}"/>
              </a:ext>
            </a:extLst>
          </p:cNvPr>
          <p:cNvSpPr/>
          <p:nvPr/>
        </p:nvSpPr>
        <p:spPr>
          <a:xfrm rot="5400000">
            <a:off x="2284035" y="5238327"/>
            <a:ext cx="304154" cy="320545"/>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5504971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1B135A55-CDD5-4FF9-82B1-528682F6BEFF}"/>
              </a:ext>
            </a:extLst>
          </p:cNvPr>
          <p:cNvPicPr>
            <a:picLocks noChangeAspect="1"/>
          </p:cNvPicPr>
          <p:nvPr/>
        </p:nvPicPr>
        <p:blipFill rotWithShape="1">
          <a:blip r:embed="rId2">
            <a:extLst>
              <a:ext uri="{28A0092B-C50C-407E-A947-70E740481C1C}">
                <a14:useLocalDpi xmlns:a14="http://schemas.microsoft.com/office/drawing/2010/main" val="0"/>
              </a:ext>
            </a:extLst>
          </a:blip>
          <a:srcRect r="974"/>
          <a:stretch/>
        </p:blipFill>
        <p:spPr>
          <a:xfrm>
            <a:off x="4929145" y="1375882"/>
            <a:ext cx="3942888" cy="2379897"/>
          </a:xfrm>
          <a:prstGeom prst="rect">
            <a:avLst/>
          </a:prstGeom>
        </p:spPr>
      </p:pic>
      <p:pic>
        <p:nvPicPr>
          <p:cNvPr id="16" name="図 15" descr="テキスト, 地図 が含まれている画像&#10;&#10;自動的に生成された説明">
            <a:extLst>
              <a:ext uri="{FF2B5EF4-FFF2-40B4-BE49-F238E27FC236}">
                <a16:creationId xmlns:a16="http://schemas.microsoft.com/office/drawing/2014/main" id="{16C51D63-19AA-4D1A-B82D-90FF7D015A9E}"/>
              </a:ext>
            </a:extLst>
          </p:cNvPr>
          <p:cNvPicPr>
            <a:picLocks noChangeAspect="1"/>
          </p:cNvPicPr>
          <p:nvPr/>
        </p:nvPicPr>
        <p:blipFill rotWithShape="1">
          <a:blip r:embed="rId3">
            <a:extLst>
              <a:ext uri="{28A0092B-C50C-407E-A947-70E740481C1C}">
                <a14:useLocalDpi xmlns:a14="http://schemas.microsoft.com/office/drawing/2010/main" val="0"/>
              </a:ext>
            </a:extLst>
          </a:blip>
          <a:srcRect l="9458" t="3655" r="6838" b="1007"/>
          <a:stretch/>
        </p:blipFill>
        <p:spPr>
          <a:xfrm>
            <a:off x="582921" y="1339751"/>
            <a:ext cx="3560537" cy="2307463"/>
          </a:xfrm>
          <a:prstGeom prst="rect">
            <a:avLst/>
          </a:prstGeom>
        </p:spPr>
      </p:pic>
      <p:sp>
        <p:nvSpPr>
          <p:cNvPr id="3" name="スライド番号プレースホルダー 2">
            <a:extLst>
              <a:ext uri="{FF2B5EF4-FFF2-40B4-BE49-F238E27FC236}">
                <a16:creationId xmlns:a16="http://schemas.microsoft.com/office/drawing/2014/main" id="{A660F245-CFF4-4876-A17E-422950E19999}"/>
              </a:ext>
            </a:extLst>
          </p:cNvPr>
          <p:cNvSpPr>
            <a:spLocks noGrp="1"/>
          </p:cNvSpPr>
          <p:nvPr>
            <p:ph type="sldNum" sz="quarter" idx="4"/>
          </p:nvPr>
        </p:nvSpPr>
        <p:spPr/>
        <p:txBody>
          <a:bodyPr/>
          <a:lstStyle/>
          <a:p>
            <a:fld id="{FF201CBC-0A1A-4EBD-A1D5-774CF332F279}" type="slidenum">
              <a:rPr kumimoji="1" lang="ja-JP" altLang="en-US" smtClean="0"/>
              <a:pPr/>
              <a:t>29</a:t>
            </a:fld>
            <a:endParaRPr kumimoji="1" lang="ja-JP" altLang="en-US"/>
          </a:p>
        </p:txBody>
      </p:sp>
      <p:sp>
        <p:nvSpPr>
          <p:cNvPr id="4" name="字幕 3">
            <a:extLst>
              <a:ext uri="{FF2B5EF4-FFF2-40B4-BE49-F238E27FC236}">
                <a16:creationId xmlns:a16="http://schemas.microsoft.com/office/drawing/2014/main" id="{E7F10E10-8F7D-4A14-BD03-F462A0091ADC}"/>
              </a:ext>
            </a:extLst>
          </p:cNvPr>
          <p:cNvSpPr>
            <a:spLocks noGrp="1"/>
          </p:cNvSpPr>
          <p:nvPr>
            <p:ph type="subTitle" idx="10"/>
          </p:nvPr>
        </p:nvSpPr>
        <p:spPr/>
        <p:txBody>
          <a:bodyPr/>
          <a:lstStyle/>
          <a:p>
            <a:r>
              <a:rPr lang="ja-JP" altLang="en-US"/>
              <a:t>①壁　：</a:t>
            </a:r>
            <a:r>
              <a:rPr lang="en-US" altLang="ja-JP"/>
              <a:t>2</a:t>
            </a:r>
          </a:p>
        </p:txBody>
      </p:sp>
      <p:sp>
        <p:nvSpPr>
          <p:cNvPr id="5" name="タイトル 4">
            <a:extLst>
              <a:ext uri="{FF2B5EF4-FFF2-40B4-BE49-F238E27FC236}">
                <a16:creationId xmlns:a16="http://schemas.microsoft.com/office/drawing/2014/main" id="{235B7320-1A9C-420B-8E15-54626BADB34D}"/>
              </a:ext>
            </a:extLst>
          </p:cNvPr>
          <p:cNvSpPr>
            <a:spLocks noGrp="1"/>
          </p:cNvSpPr>
          <p:nvPr>
            <p:ph type="title"/>
          </p:nvPr>
        </p:nvSpPr>
        <p:spPr/>
        <p:txBody>
          <a:bodyPr/>
          <a:lstStyle/>
          <a:p>
            <a:endParaRPr kumimoji="1" lang="ja-JP" altLang="en-US"/>
          </a:p>
        </p:txBody>
      </p:sp>
      <p:sp>
        <p:nvSpPr>
          <p:cNvPr id="2" name="正方形/長方形 1">
            <a:extLst>
              <a:ext uri="{FF2B5EF4-FFF2-40B4-BE49-F238E27FC236}">
                <a16:creationId xmlns:a16="http://schemas.microsoft.com/office/drawing/2014/main" id="{279C9A52-5817-43BF-85EF-E6902E9616A0}"/>
              </a:ext>
            </a:extLst>
          </p:cNvPr>
          <p:cNvSpPr/>
          <p:nvPr/>
        </p:nvSpPr>
        <p:spPr>
          <a:xfrm>
            <a:off x="5298455" y="4208936"/>
            <a:ext cx="4155107" cy="2031325"/>
          </a:xfrm>
          <a:prstGeom prst="rect">
            <a:avLst/>
          </a:prstGeom>
        </p:spPr>
        <p:txBody>
          <a:bodyPr wrap="square">
            <a:spAutoFit/>
          </a:bodyPr>
          <a:lstStyle/>
          <a:p>
            <a:r>
              <a:rPr lang="en-US" altLang="ja-JP" i="1">
                <a:solidFill>
                  <a:schemeClr val="tx1">
                    <a:lumMod val="65000"/>
                    <a:lumOff val="35000"/>
                  </a:schemeClr>
                </a:solidFill>
              </a:rPr>
              <a:t>4.</a:t>
            </a:r>
            <a:r>
              <a:rPr lang="ja-JP" altLang="en-US" i="1">
                <a:solidFill>
                  <a:schemeClr val="tx1">
                    <a:lumMod val="65000"/>
                    <a:lumOff val="35000"/>
                  </a:schemeClr>
                </a:solidFill>
              </a:rPr>
              <a:t> プッシュ／プルツールで、</a:t>
            </a:r>
            <a:endParaRPr lang="en-US" altLang="ja-JP" i="1">
              <a:solidFill>
                <a:schemeClr val="tx1">
                  <a:lumMod val="65000"/>
                  <a:lumOff val="35000"/>
                </a:schemeClr>
              </a:solidFill>
            </a:endParaRPr>
          </a:p>
          <a:p>
            <a:r>
              <a:rPr lang="ja-JP" altLang="en-US" i="1">
                <a:solidFill>
                  <a:schemeClr val="tx1">
                    <a:lumMod val="65000"/>
                    <a:lumOff val="35000"/>
                  </a:schemeClr>
                </a:solidFill>
              </a:rPr>
              <a:t>　壁の高さ</a:t>
            </a:r>
            <a:r>
              <a:rPr lang="en-US" altLang="ja-JP" i="1">
                <a:solidFill>
                  <a:schemeClr val="tx1">
                    <a:lumMod val="65000"/>
                    <a:lumOff val="35000"/>
                  </a:schemeClr>
                </a:solidFill>
              </a:rPr>
              <a:t>2400</a:t>
            </a:r>
            <a:r>
              <a:rPr lang="ja-JP" altLang="en-US" i="1">
                <a:solidFill>
                  <a:schemeClr val="tx1">
                    <a:lumMod val="65000"/>
                    <a:lumOff val="35000"/>
                  </a:schemeClr>
                </a:solidFill>
              </a:rPr>
              <a:t>まで厚みをつけると、</a:t>
            </a:r>
            <a:endParaRPr lang="en-US" altLang="ja-JP" i="1">
              <a:solidFill>
                <a:schemeClr val="tx1">
                  <a:lumMod val="65000"/>
                  <a:lumOff val="35000"/>
                </a:schemeClr>
              </a:solidFill>
            </a:endParaRPr>
          </a:p>
          <a:p>
            <a:r>
              <a:rPr lang="ja-JP" altLang="en-US" i="1">
                <a:solidFill>
                  <a:schemeClr val="tx1">
                    <a:lumMod val="65000"/>
                    <a:lumOff val="35000"/>
                  </a:schemeClr>
                </a:solidFill>
              </a:rPr>
              <a:t>　壁と床ができる</a:t>
            </a:r>
          </a:p>
          <a:p>
            <a:endParaRPr lang="en-US" altLang="ja-JP" i="1">
              <a:solidFill>
                <a:schemeClr val="tx1">
                  <a:lumMod val="65000"/>
                  <a:lumOff val="35000"/>
                </a:schemeClr>
              </a:solidFill>
            </a:endParaRPr>
          </a:p>
          <a:p>
            <a:r>
              <a:rPr kumimoji="1" lang="en-US" altLang="ja-JP" i="1">
                <a:solidFill>
                  <a:schemeClr val="tx1">
                    <a:lumMod val="65000"/>
                    <a:lumOff val="35000"/>
                  </a:schemeClr>
                </a:solidFill>
              </a:rPr>
              <a:t>5.</a:t>
            </a:r>
            <a:r>
              <a:rPr kumimoji="1" lang="ja-JP" altLang="en-US" i="1">
                <a:solidFill>
                  <a:schemeClr val="tx1">
                    <a:lumMod val="65000"/>
                    <a:lumOff val="35000"/>
                  </a:schemeClr>
                </a:solidFill>
              </a:rPr>
              <a:t> 全てを選択してグループ化する</a:t>
            </a:r>
            <a:endParaRPr lang="ja-JP" altLang="en-US" i="1">
              <a:solidFill>
                <a:schemeClr val="tx1">
                  <a:lumMod val="65000"/>
                  <a:lumOff val="35000"/>
                </a:schemeClr>
              </a:solidFill>
            </a:endParaRPr>
          </a:p>
          <a:p>
            <a:endParaRPr lang="ja-JP" altLang="en-US" i="1">
              <a:solidFill>
                <a:schemeClr val="tx1">
                  <a:lumMod val="65000"/>
                  <a:lumOff val="35000"/>
                </a:schemeClr>
              </a:solidFill>
            </a:endParaRPr>
          </a:p>
          <a:p>
            <a:endParaRPr lang="ja-JP" altLang="en-US" i="1">
              <a:solidFill>
                <a:schemeClr val="tx1">
                  <a:lumMod val="65000"/>
                  <a:lumOff val="35000"/>
                </a:schemeClr>
              </a:solidFill>
            </a:endParaRPr>
          </a:p>
        </p:txBody>
      </p:sp>
      <p:pic>
        <p:nvPicPr>
          <p:cNvPr id="14" name="図 13">
            <a:extLst>
              <a:ext uri="{FF2B5EF4-FFF2-40B4-BE49-F238E27FC236}">
                <a16:creationId xmlns:a16="http://schemas.microsoft.com/office/drawing/2014/main" id="{3D72D7AF-9CD5-4BC2-B3DD-588161BEC94D}"/>
              </a:ext>
            </a:extLst>
          </p:cNvPr>
          <p:cNvPicPr>
            <a:picLocks noChangeAspect="1"/>
          </p:cNvPicPr>
          <p:nvPr/>
        </p:nvPicPr>
        <p:blipFill rotWithShape="1">
          <a:blip r:embed="rId4"/>
          <a:srcRect l="14013" t="20459" r="16946" b="11462"/>
          <a:stretch/>
        </p:blipFill>
        <p:spPr>
          <a:xfrm>
            <a:off x="2776368" y="2883523"/>
            <a:ext cx="136041" cy="131350"/>
          </a:xfrm>
          <a:prstGeom prst="rect">
            <a:avLst/>
          </a:prstGeom>
        </p:spPr>
      </p:pic>
      <p:grpSp>
        <p:nvGrpSpPr>
          <p:cNvPr id="23" name="グループ化 22">
            <a:extLst>
              <a:ext uri="{FF2B5EF4-FFF2-40B4-BE49-F238E27FC236}">
                <a16:creationId xmlns:a16="http://schemas.microsoft.com/office/drawing/2014/main" id="{CE2A5907-82B0-4983-85B4-5DE372643252}"/>
              </a:ext>
            </a:extLst>
          </p:cNvPr>
          <p:cNvGrpSpPr/>
          <p:nvPr/>
        </p:nvGrpSpPr>
        <p:grpSpPr>
          <a:xfrm>
            <a:off x="452437" y="1030285"/>
            <a:ext cx="260968" cy="253916"/>
            <a:chOff x="346395" y="1040447"/>
            <a:chExt cx="253400" cy="262900"/>
          </a:xfrm>
        </p:grpSpPr>
        <p:sp>
          <p:nvSpPr>
            <p:cNvPr id="24" name="正方形/長方形 23">
              <a:extLst>
                <a:ext uri="{FF2B5EF4-FFF2-40B4-BE49-F238E27FC236}">
                  <a16:creationId xmlns:a16="http://schemas.microsoft.com/office/drawing/2014/main" id="{D5418C7B-5A31-49F3-8C81-18430899817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5" name="テキスト ボックス 24">
              <a:extLst>
                <a:ext uri="{FF2B5EF4-FFF2-40B4-BE49-F238E27FC236}">
                  <a16:creationId xmlns:a16="http://schemas.microsoft.com/office/drawing/2014/main" id="{2E418D26-6180-4FF6-A2DB-F593B29A3DE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sp>
        <p:nvSpPr>
          <p:cNvPr id="26" name="矢印: 右 25">
            <a:extLst>
              <a:ext uri="{FF2B5EF4-FFF2-40B4-BE49-F238E27FC236}">
                <a16:creationId xmlns:a16="http://schemas.microsoft.com/office/drawing/2014/main" id="{29F696C1-6449-4411-B375-24CA8F9EAF90}"/>
              </a:ext>
            </a:extLst>
          </p:cNvPr>
          <p:cNvSpPr/>
          <p:nvPr/>
        </p:nvSpPr>
        <p:spPr>
          <a:xfrm>
            <a:off x="4179901" y="2299388"/>
            <a:ext cx="437947" cy="306198"/>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2C9D2B44-1A83-4A2A-9540-E261A271350E}"/>
              </a:ext>
            </a:extLst>
          </p:cNvPr>
          <p:cNvSpPr txBox="1"/>
          <p:nvPr/>
        </p:nvSpPr>
        <p:spPr>
          <a:xfrm>
            <a:off x="7002257" y="2123258"/>
            <a:ext cx="1095116" cy="307777"/>
          </a:xfrm>
          <a:prstGeom prst="rect">
            <a:avLst/>
          </a:prstGeom>
          <a:noFill/>
        </p:spPr>
        <p:txBody>
          <a:bodyPr wrap="square" rtlCol="0">
            <a:spAutoFit/>
          </a:bodyPr>
          <a:lstStyle/>
          <a:p>
            <a:r>
              <a:rPr kumimoji="1" lang="ja-JP" altLang="en-US" sz="1400" i="1">
                <a:solidFill>
                  <a:srgbClr val="FF0000"/>
                </a:solidFill>
              </a:rPr>
              <a:t>床</a:t>
            </a:r>
          </a:p>
        </p:txBody>
      </p:sp>
      <p:sp>
        <p:nvSpPr>
          <p:cNvPr id="32" name="テキスト ボックス 31">
            <a:extLst>
              <a:ext uri="{FF2B5EF4-FFF2-40B4-BE49-F238E27FC236}">
                <a16:creationId xmlns:a16="http://schemas.microsoft.com/office/drawing/2014/main" id="{C3D37445-0A8B-4367-AF46-C04034763165}"/>
              </a:ext>
            </a:extLst>
          </p:cNvPr>
          <p:cNvSpPr txBox="1"/>
          <p:nvPr/>
        </p:nvSpPr>
        <p:spPr>
          <a:xfrm>
            <a:off x="8589616" y="2574435"/>
            <a:ext cx="794503" cy="307777"/>
          </a:xfrm>
          <a:prstGeom prst="rect">
            <a:avLst/>
          </a:prstGeom>
          <a:noFill/>
        </p:spPr>
        <p:txBody>
          <a:bodyPr wrap="square" rtlCol="0">
            <a:spAutoFit/>
          </a:bodyPr>
          <a:lstStyle/>
          <a:p>
            <a:r>
              <a:rPr kumimoji="1" lang="ja-JP" altLang="en-US" sz="1400" i="1">
                <a:solidFill>
                  <a:srgbClr val="FF0000"/>
                </a:solidFill>
              </a:rPr>
              <a:t>壁</a:t>
            </a:r>
          </a:p>
        </p:txBody>
      </p:sp>
      <p:cxnSp>
        <p:nvCxnSpPr>
          <p:cNvPr id="33" name="直線コネクタ 32">
            <a:extLst>
              <a:ext uri="{FF2B5EF4-FFF2-40B4-BE49-F238E27FC236}">
                <a16:creationId xmlns:a16="http://schemas.microsoft.com/office/drawing/2014/main" id="{7CA4D67F-7311-405A-8599-266D90A2834C}"/>
              </a:ext>
            </a:extLst>
          </p:cNvPr>
          <p:cNvCxnSpPr>
            <a:cxnSpLocks/>
            <a:endCxn id="32" idx="1"/>
          </p:cNvCxnSpPr>
          <p:nvPr/>
        </p:nvCxnSpPr>
        <p:spPr>
          <a:xfrm>
            <a:off x="7985760" y="2555769"/>
            <a:ext cx="603856" cy="172555"/>
          </a:xfrm>
          <a:prstGeom prst="line">
            <a:avLst/>
          </a:prstGeom>
          <a:ln w="127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下矢印 6">
            <a:extLst>
              <a:ext uri="{FF2B5EF4-FFF2-40B4-BE49-F238E27FC236}">
                <a16:creationId xmlns:a16="http://schemas.microsoft.com/office/drawing/2014/main" id="{6ED747B2-1D80-4B78-89F0-A9B53F4BCBA8}"/>
              </a:ext>
            </a:extLst>
          </p:cNvPr>
          <p:cNvSpPr/>
          <p:nvPr/>
        </p:nvSpPr>
        <p:spPr>
          <a:xfrm rot="10800000">
            <a:off x="2756839" y="2406447"/>
            <a:ext cx="175101" cy="398278"/>
          </a:xfrm>
          <a:prstGeom prst="downArrow">
            <a:avLst>
              <a:gd name="adj1" fmla="val 42579"/>
              <a:gd name="adj2" fmla="val 6478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 name="グループ化 7">
            <a:extLst>
              <a:ext uri="{FF2B5EF4-FFF2-40B4-BE49-F238E27FC236}">
                <a16:creationId xmlns:a16="http://schemas.microsoft.com/office/drawing/2014/main" id="{79327743-5FBF-4005-A0AE-24E3325147C6}"/>
              </a:ext>
            </a:extLst>
          </p:cNvPr>
          <p:cNvGrpSpPr/>
          <p:nvPr/>
        </p:nvGrpSpPr>
        <p:grpSpPr>
          <a:xfrm>
            <a:off x="582921" y="4053977"/>
            <a:ext cx="3681997" cy="2499195"/>
            <a:chOff x="725595" y="3886402"/>
            <a:chExt cx="3681997" cy="2499195"/>
          </a:xfrm>
        </p:grpSpPr>
        <p:pic>
          <p:nvPicPr>
            <p:cNvPr id="7" name="図 6">
              <a:extLst>
                <a:ext uri="{FF2B5EF4-FFF2-40B4-BE49-F238E27FC236}">
                  <a16:creationId xmlns:a16="http://schemas.microsoft.com/office/drawing/2014/main" id="{A7D9E03F-C384-4DF0-BD37-698FC92A90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5595" y="3886402"/>
              <a:ext cx="3681997" cy="2472136"/>
            </a:xfrm>
            <a:prstGeom prst="rect">
              <a:avLst/>
            </a:prstGeom>
          </p:spPr>
        </p:pic>
        <p:pic>
          <p:nvPicPr>
            <p:cNvPr id="22" name="図 21">
              <a:extLst>
                <a:ext uri="{FF2B5EF4-FFF2-40B4-BE49-F238E27FC236}">
                  <a16:creationId xmlns:a16="http://schemas.microsoft.com/office/drawing/2014/main" id="{2D42FF3E-C7D7-4B5D-B0F7-71DBCF839942}"/>
                </a:ext>
              </a:extLst>
            </p:cNvPr>
            <p:cNvPicPr>
              <a:picLocks noChangeAspect="1"/>
            </p:cNvPicPr>
            <p:nvPr/>
          </p:nvPicPr>
          <p:blipFill rotWithShape="1">
            <a:blip r:embed="rId6">
              <a:extLst>
                <a:ext uri="{28A0092B-C50C-407E-A947-70E740481C1C}">
                  <a14:useLocalDpi xmlns:a14="http://schemas.microsoft.com/office/drawing/2010/main" val="0"/>
                </a:ext>
              </a:extLst>
            </a:blip>
            <a:srcRect l="69509" t="32885" r="8126" b="21441"/>
            <a:stretch/>
          </p:blipFill>
          <p:spPr>
            <a:xfrm>
              <a:off x="2606862" y="5288317"/>
              <a:ext cx="929292" cy="1097280"/>
            </a:xfrm>
            <a:prstGeom prst="rect">
              <a:avLst/>
            </a:prstGeom>
          </p:spPr>
        </p:pic>
        <p:sp>
          <p:nvSpPr>
            <p:cNvPr id="19" name="正方形/長方形 18">
              <a:extLst>
                <a:ext uri="{FF2B5EF4-FFF2-40B4-BE49-F238E27FC236}">
                  <a16:creationId xmlns:a16="http://schemas.microsoft.com/office/drawing/2014/main" id="{27314E8B-4550-47CD-AC4F-D8DAD0C31663}"/>
                </a:ext>
              </a:extLst>
            </p:cNvPr>
            <p:cNvSpPr/>
            <p:nvPr/>
          </p:nvSpPr>
          <p:spPr>
            <a:xfrm>
              <a:off x="2606862" y="5861632"/>
              <a:ext cx="929292" cy="12671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8" name="グループ化 27">
            <a:extLst>
              <a:ext uri="{FF2B5EF4-FFF2-40B4-BE49-F238E27FC236}">
                <a16:creationId xmlns:a16="http://schemas.microsoft.com/office/drawing/2014/main" id="{F35ECDA4-87C5-48B5-8AFA-5395457D85ED}"/>
              </a:ext>
            </a:extLst>
          </p:cNvPr>
          <p:cNvGrpSpPr/>
          <p:nvPr/>
        </p:nvGrpSpPr>
        <p:grpSpPr>
          <a:xfrm>
            <a:off x="464628" y="3843830"/>
            <a:ext cx="260968" cy="253916"/>
            <a:chOff x="358232" y="1040448"/>
            <a:chExt cx="253400" cy="262900"/>
          </a:xfrm>
        </p:grpSpPr>
        <p:sp>
          <p:nvSpPr>
            <p:cNvPr id="29" name="正方形/長方形 28">
              <a:extLst>
                <a:ext uri="{FF2B5EF4-FFF2-40B4-BE49-F238E27FC236}">
                  <a16:creationId xmlns:a16="http://schemas.microsoft.com/office/drawing/2014/main" id="{A9D6F97C-C4F4-47AD-989A-73F6A291770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0" name="テキスト ボックス 29">
              <a:extLst>
                <a:ext uri="{FF2B5EF4-FFF2-40B4-BE49-F238E27FC236}">
                  <a16:creationId xmlns:a16="http://schemas.microsoft.com/office/drawing/2014/main" id="{A4CE8FEB-32F0-4C32-8C31-A04495228FE2}"/>
                </a:ext>
              </a:extLst>
            </p:cNvPr>
            <p:cNvSpPr txBox="1"/>
            <p:nvPr/>
          </p:nvSpPr>
          <p:spPr>
            <a:xfrm>
              <a:off x="358232" y="1040448"/>
              <a:ext cx="253400" cy="262900"/>
            </a:xfrm>
            <a:prstGeom prst="rect">
              <a:avLst/>
            </a:prstGeom>
            <a:noFill/>
          </p:spPr>
          <p:txBody>
            <a:bodyPr wrap="square" rtlCol="0">
              <a:spAutoFit/>
            </a:bodyPr>
            <a:lstStyle/>
            <a:p>
              <a:r>
                <a:rPr lang="en-US" altLang="ja-JP" sz="1050" i="1">
                  <a:solidFill>
                    <a:schemeClr val="tx1">
                      <a:lumMod val="65000"/>
                      <a:lumOff val="35000"/>
                    </a:schemeClr>
                  </a:solidFill>
                </a:rPr>
                <a:t>5</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1060331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E000DA0-802F-4BF5-B026-2AB903BF8C7B}"/>
              </a:ext>
            </a:extLst>
          </p:cNvPr>
          <p:cNvSpPr>
            <a:spLocks noGrp="1"/>
          </p:cNvSpPr>
          <p:nvPr>
            <p:ph type="sldNum" sz="quarter" idx="4"/>
          </p:nvPr>
        </p:nvSpPr>
        <p:spPr>
          <a:xfrm>
            <a:off x="9314822" y="6492875"/>
            <a:ext cx="591178" cy="365125"/>
          </a:xfrm>
        </p:spPr>
        <p:txBody>
          <a:bodyPr/>
          <a:lstStyle/>
          <a:p>
            <a:fld id="{FF201CBC-0A1A-4EBD-A1D5-774CF332F279}" type="slidenum">
              <a:rPr kumimoji="1" lang="ja-JP" altLang="en-US" smtClean="0"/>
              <a:t>3</a:t>
            </a:fld>
            <a:endParaRPr kumimoji="1" lang="ja-JP" altLang="en-US"/>
          </a:p>
        </p:txBody>
      </p:sp>
      <p:sp>
        <p:nvSpPr>
          <p:cNvPr id="5" name="タイトル 1">
            <a:extLst>
              <a:ext uri="{FF2B5EF4-FFF2-40B4-BE49-F238E27FC236}">
                <a16:creationId xmlns:a16="http://schemas.microsoft.com/office/drawing/2014/main" id="{A74461FA-598D-A145-B781-B3315E9FF98F}"/>
              </a:ext>
            </a:extLst>
          </p:cNvPr>
          <p:cNvSpPr txBox="1">
            <a:spLocks/>
          </p:cNvSpPr>
          <p:nvPr/>
        </p:nvSpPr>
        <p:spPr>
          <a:xfrm>
            <a:off x="452437" y="576841"/>
            <a:ext cx="9001125" cy="152252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kumimoji="1" sz="44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en-US" altLang="ja-JP"/>
              <a:t>1</a:t>
            </a:r>
            <a:r>
              <a:rPr lang="ja-JP" altLang="en-US"/>
              <a:t>　</a:t>
            </a:r>
            <a:r>
              <a:rPr lang="en-US" altLang="ja-JP"/>
              <a:t>SketchUp</a:t>
            </a:r>
            <a:r>
              <a:rPr lang="ja-JP" altLang="en-US"/>
              <a:t>の基本操作</a:t>
            </a:r>
          </a:p>
        </p:txBody>
      </p:sp>
      <p:sp>
        <p:nvSpPr>
          <p:cNvPr id="6" name="コンテンツ プレースホルダー 2">
            <a:extLst>
              <a:ext uri="{FF2B5EF4-FFF2-40B4-BE49-F238E27FC236}">
                <a16:creationId xmlns:a16="http://schemas.microsoft.com/office/drawing/2014/main" id="{AF64894E-36F5-4B9F-833D-52E08B34CD6B}"/>
              </a:ext>
            </a:extLst>
          </p:cNvPr>
          <p:cNvSpPr txBox="1">
            <a:spLocks/>
          </p:cNvSpPr>
          <p:nvPr/>
        </p:nvSpPr>
        <p:spPr>
          <a:xfrm>
            <a:off x="1761067" y="2167094"/>
            <a:ext cx="7692496" cy="3797237"/>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Tx/>
              <a:buNone/>
              <a:defRPr kumimoji="1" sz="32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30000"/>
              </a:lnSpc>
            </a:pPr>
            <a:r>
              <a:rPr lang="en-US" altLang="ja-JP" sz="2800"/>
              <a:t>1.</a:t>
            </a:r>
            <a:r>
              <a:rPr lang="ja-JP" altLang="en-US" sz="2800"/>
              <a:t>  インターフェース</a:t>
            </a:r>
            <a:endParaRPr lang="en-US" altLang="ja-JP" sz="2800"/>
          </a:p>
          <a:p>
            <a:pPr algn="l">
              <a:lnSpc>
                <a:spcPct val="130000"/>
              </a:lnSpc>
            </a:pPr>
            <a:r>
              <a:rPr lang="en-US" altLang="ja-JP" sz="2800"/>
              <a:t>2.  </a:t>
            </a:r>
            <a:r>
              <a:rPr lang="ja-JP" altLang="en-US" sz="2800"/>
              <a:t>図形</a:t>
            </a:r>
            <a:endParaRPr lang="en-US" altLang="ja-JP" sz="2800"/>
          </a:p>
          <a:p>
            <a:pPr algn="l">
              <a:lnSpc>
                <a:spcPct val="130000"/>
              </a:lnSpc>
            </a:pPr>
            <a:r>
              <a:rPr lang="en-US" altLang="ja-JP" sz="2800"/>
              <a:t>3.  </a:t>
            </a:r>
            <a:r>
              <a:rPr lang="ja-JP" altLang="en-US" sz="2800"/>
              <a:t>編集</a:t>
            </a:r>
            <a:endParaRPr lang="en-US" altLang="ja-JP" sz="2800"/>
          </a:p>
          <a:p>
            <a:pPr algn="l">
              <a:lnSpc>
                <a:spcPct val="130000"/>
              </a:lnSpc>
            </a:pPr>
            <a:r>
              <a:rPr lang="en-US" altLang="ja-JP" sz="2800"/>
              <a:t>4.  </a:t>
            </a:r>
            <a:r>
              <a:rPr lang="ja-JP" altLang="en-US" sz="2800"/>
              <a:t>視点の変更：カメラツール</a:t>
            </a:r>
            <a:endParaRPr lang="en-US" altLang="ja-JP" sz="2800"/>
          </a:p>
          <a:p>
            <a:pPr algn="l">
              <a:lnSpc>
                <a:spcPct val="130000"/>
              </a:lnSpc>
            </a:pPr>
            <a:r>
              <a:rPr lang="en-US" altLang="ja-JP" sz="2800"/>
              <a:t>5.  </a:t>
            </a:r>
            <a:r>
              <a:rPr lang="ja-JP" altLang="en-US" sz="2800"/>
              <a:t>グループとコンポーネント</a:t>
            </a:r>
            <a:endParaRPr lang="en-US" altLang="ja-JP" sz="2800"/>
          </a:p>
          <a:p>
            <a:pPr algn="l">
              <a:lnSpc>
                <a:spcPct val="130000"/>
              </a:lnSpc>
            </a:pPr>
            <a:r>
              <a:rPr lang="en-US" altLang="ja-JP" sz="2800"/>
              <a:t>6.  </a:t>
            </a:r>
            <a:r>
              <a:rPr lang="ja-JP" altLang="en-US" sz="2800"/>
              <a:t>タグ（レイヤ）の意味 </a:t>
            </a:r>
          </a:p>
          <a:p>
            <a:pPr algn="l">
              <a:lnSpc>
                <a:spcPct val="130000"/>
              </a:lnSpc>
            </a:pPr>
            <a:endParaRPr lang="ja-JP" altLang="en-US" sz="2800"/>
          </a:p>
        </p:txBody>
      </p:sp>
    </p:spTree>
    <p:extLst>
      <p:ext uri="{BB962C8B-B14F-4D97-AF65-F5344CB8AC3E}">
        <p14:creationId xmlns:p14="http://schemas.microsoft.com/office/powerpoint/2010/main" val="41640885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0A663440-DA79-40AD-BEDD-DD8019AC132D}"/>
              </a:ext>
            </a:extLst>
          </p:cNvPr>
          <p:cNvSpPr>
            <a:spLocks noGrp="1"/>
          </p:cNvSpPr>
          <p:nvPr>
            <p:ph type="sldNum" sz="quarter" idx="4"/>
          </p:nvPr>
        </p:nvSpPr>
        <p:spPr/>
        <p:txBody>
          <a:bodyPr/>
          <a:lstStyle/>
          <a:p>
            <a:fld id="{FF201CBC-0A1A-4EBD-A1D5-774CF332F279}" type="slidenum">
              <a:rPr kumimoji="1" lang="ja-JP" altLang="en-US" smtClean="0"/>
              <a:pPr/>
              <a:t>30</a:t>
            </a:fld>
            <a:endParaRPr kumimoji="1" lang="ja-JP" altLang="en-US"/>
          </a:p>
        </p:txBody>
      </p:sp>
      <p:sp>
        <p:nvSpPr>
          <p:cNvPr id="4" name="字幕 3">
            <a:extLst>
              <a:ext uri="{FF2B5EF4-FFF2-40B4-BE49-F238E27FC236}">
                <a16:creationId xmlns:a16="http://schemas.microsoft.com/office/drawing/2014/main" id="{C5E326D7-68D9-4EB1-BFB7-E4480002C135}"/>
              </a:ext>
            </a:extLst>
          </p:cNvPr>
          <p:cNvSpPr>
            <a:spLocks noGrp="1"/>
          </p:cNvSpPr>
          <p:nvPr>
            <p:ph type="subTitle" idx="10"/>
          </p:nvPr>
        </p:nvSpPr>
        <p:spPr/>
        <p:txBody>
          <a:bodyPr/>
          <a:lstStyle/>
          <a:p>
            <a:r>
              <a:rPr lang="en-US" altLang="ja-JP"/>
              <a:t>②</a:t>
            </a:r>
            <a:r>
              <a:rPr lang="ja-JP" altLang="en-US"/>
              <a:t>開口</a:t>
            </a:r>
            <a:endParaRPr kumimoji="1" lang="ja-JP" altLang="en-US"/>
          </a:p>
        </p:txBody>
      </p:sp>
      <p:sp>
        <p:nvSpPr>
          <p:cNvPr id="5" name="タイトル 4">
            <a:extLst>
              <a:ext uri="{FF2B5EF4-FFF2-40B4-BE49-F238E27FC236}">
                <a16:creationId xmlns:a16="http://schemas.microsoft.com/office/drawing/2014/main" id="{B2E01FD4-05A7-4C0C-B8EB-CC83B5201453}"/>
              </a:ext>
            </a:extLst>
          </p:cNvPr>
          <p:cNvSpPr>
            <a:spLocks noGrp="1"/>
          </p:cNvSpPr>
          <p:nvPr>
            <p:ph type="title"/>
          </p:nvPr>
        </p:nvSpPr>
        <p:spPr/>
        <p:txBody>
          <a:bodyPr/>
          <a:lstStyle/>
          <a:p>
            <a:endParaRPr kumimoji="1" lang="ja-JP" altLang="en-US"/>
          </a:p>
        </p:txBody>
      </p:sp>
      <p:pic>
        <p:nvPicPr>
          <p:cNvPr id="6" name="図 5" descr="ストリート, 駐車 が含まれている画像&#10;&#10;自動的に生成された説明">
            <a:extLst>
              <a:ext uri="{FF2B5EF4-FFF2-40B4-BE49-F238E27FC236}">
                <a16:creationId xmlns:a16="http://schemas.microsoft.com/office/drawing/2014/main" id="{70EA2778-F7E0-44FB-9FD4-D2EB88E722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1523" y="1301514"/>
            <a:ext cx="7599696" cy="2586192"/>
          </a:xfrm>
          <a:prstGeom prst="rect">
            <a:avLst/>
          </a:prstGeom>
        </p:spPr>
      </p:pic>
      <p:pic>
        <p:nvPicPr>
          <p:cNvPr id="7" name="図 6" descr="スクリーンショットの画面&#10;&#10;自動的に生成された説明">
            <a:extLst>
              <a:ext uri="{FF2B5EF4-FFF2-40B4-BE49-F238E27FC236}">
                <a16:creationId xmlns:a16="http://schemas.microsoft.com/office/drawing/2014/main" id="{B6F7A867-17F3-4F4A-86B8-1BA032722C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78796" y="4078542"/>
            <a:ext cx="6081522" cy="2542059"/>
          </a:xfrm>
          <a:prstGeom prst="rect">
            <a:avLst/>
          </a:prstGeom>
        </p:spPr>
      </p:pic>
      <p:sp>
        <p:nvSpPr>
          <p:cNvPr id="8" name="正方形/長方形 7">
            <a:extLst>
              <a:ext uri="{FF2B5EF4-FFF2-40B4-BE49-F238E27FC236}">
                <a16:creationId xmlns:a16="http://schemas.microsoft.com/office/drawing/2014/main" id="{4D9036BC-1B1B-4DD6-A082-6078DC06D3C6}"/>
              </a:ext>
            </a:extLst>
          </p:cNvPr>
          <p:cNvSpPr/>
          <p:nvPr/>
        </p:nvSpPr>
        <p:spPr>
          <a:xfrm>
            <a:off x="386914" y="1081758"/>
            <a:ext cx="800219" cy="461665"/>
          </a:xfrm>
          <a:prstGeom prst="rect">
            <a:avLst/>
          </a:prstGeom>
        </p:spPr>
        <p:txBody>
          <a:bodyPr wrap="none">
            <a:spAutoFit/>
          </a:bodyPr>
          <a:lstStyle/>
          <a:p>
            <a:r>
              <a:rPr lang="ja-JP" altLang="en-US" sz="2400" i="1">
                <a:solidFill>
                  <a:schemeClr val="tx1">
                    <a:lumMod val="65000"/>
                    <a:lumOff val="35000"/>
                  </a:schemeClr>
                </a:solidFill>
              </a:rPr>
              <a:t>ドア</a:t>
            </a:r>
          </a:p>
        </p:txBody>
      </p:sp>
      <p:sp>
        <p:nvSpPr>
          <p:cNvPr id="9" name="正方形/長方形 8">
            <a:extLst>
              <a:ext uri="{FF2B5EF4-FFF2-40B4-BE49-F238E27FC236}">
                <a16:creationId xmlns:a16="http://schemas.microsoft.com/office/drawing/2014/main" id="{1AAB25E7-09CD-4D23-BF99-88BCE12FD20B}"/>
              </a:ext>
            </a:extLst>
          </p:cNvPr>
          <p:cNvSpPr/>
          <p:nvPr/>
        </p:nvSpPr>
        <p:spPr>
          <a:xfrm>
            <a:off x="452437" y="4119234"/>
            <a:ext cx="1723549" cy="461665"/>
          </a:xfrm>
          <a:prstGeom prst="rect">
            <a:avLst/>
          </a:prstGeom>
        </p:spPr>
        <p:txBody>
          <a:bodyPr wrap="none">
            <a:spAutoFit/>
          </a:bodyPr>
          <a:lstStyle/>
          <a:p>
            <a:r>
              <a:rPr lang="ja-JP" altLang="en-US" sz="2400" i="1">
                <a:solidFill>
                  <a:schemeClr val="tx1">
                    <a:lumMod val="65000"/>
                    <a:lumOff val="35000"/>
                  </a:schemeClr>
                </a:solidFill>
              </a:rPr>
              <a:t>掃き出し窓</a:t>
            </a:r>
          </a:p>
        </p:txBody>
      </p:sp>
      <p:sp>
        <p:nvSpPr>
          <p:cNvPr id="10" name="正方形/長方形 9">
            <a:extLst>
              <a:ext uri="{FF2B5EF4-FFF2-40B4-BE49-F238E27FC236}">
                <a16:creationId xmlns:a16="http://schemas.microsoft.com/office/drawing/2014/main" id="{DE7EF8F6-1DFC-4D90-88F4-1284B27B52E7}"/>
              </a:ext>
            </a:extLst>
          </p:cNvPr>
          <p:cNvSpPr/>
          <p:nvPr/>
        </p:nvSpPr>
        <p:spPr>
          <a:xfrm>
            <a:off x="5064630" y="1081757"/>
            <a:ext cx="1723549" cy="461665"/>
          </a:xfrm>
          <a:prstGeom prst="rect">
            <a:avLst/>
          </a:prstGeom>
        </p:spPr>
        <p:txBody>
          <a:bodyPr wrap="none">
            <a:spAutoFit/>
          </a:bodyPr>
          <a:lstStyle/>
          <a:p>
            <a:r>
              <a:rPr lang="ja-JP" altLang="en-US" sz="2400" i="1">
                <a:solidFill>
                  <a:schemeClr val="tx1">
                    <a:lumMod val="65000"/>
                    <a:lumOff val="35000"/>
                  </a:schemeClr>
                </a:solidFill>
              </a:rPr>
              <a:t>上げ下げ窓</a:t>
            </a:r>
          </a:p>
        </p:txBody>
      </p:sp>
      <p:sp>
        <p:nvSpPr>
          <p:cNvPr id="11" name="四角形: 角を丸くする 10">
            <a:extLst>
              <a:ext uri="{FF2B5EF4-FFF2-40B4-BE49-F238E27FC236}">
                <a16:creationId xmlns:a16="http://schemas.microsoft.com/office/drawing/2014/main" id="{B639590B-A396-4035-91E9-50E760D790A2}"/>
              </a:ext>
            </a:extLst>
          </p:cNvPr>
          <p:cNvSpPr/>
          <p:nvPr/>
        </p:nvSpPr>
        <p:spPr>
          <a:xfrm>
            <a:off x="1370773" y="1941923"/>
            <a:ext cx="861775" cy="1564848"/>
          </a:xfrm>
          <a:prstGeom prst="roundRect">
            <a:avLst>
              <a:gd name="adj" fmla="val 13385"/>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ABD8FD22-4C2D-455B-97BC-2466B7720128}"/>
              </a:ext>
            </a:extLst>
          </p:cNvPr>
          <p:cNvSpPr/>
          <p:nvPr/>
        </p:nvSpPr>
        <p:spPr>
          <a:xfrm>
            <a:off x="6866599" y="1864152"/>
            <a:ext cx="684271" cy="954462"/>
          </a:xfrm>
          <a:prstGeom prst="roundRect">
            <a:avLst>
              <a:gd name="adj" fmla="val 13385"/>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16F77F14-5140-42DA-BA7B-7FB4B3416F8B}"/>
              </a:ext>
            </a:extLst>
          </p:cNvPr>
          <p:cNvSpPr/>
          <p:nvPr/>
        </p:nvSpPr>
        <p:spPr>
          <a:xfrm>
            <a:off x="3925436" y="4673338"/>
            <a:ext cx="1268733" cy="1557779"/>
          </a:xfrm>
          <a:prstGeom prst="roundRect">
            <a:avLst>
              <a:gd name="adj" fmla="val 13385"/>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C21E3257-EC6F-4C78-8DEB-6CB450571CEA}"/>
              </a:ext>
            </a:extLst>
          </p:cNvPr>
          <p:cNvSpPr/>
          <p:nvPr/>
        </p:nvSpPr>
        <p:spPr>
          <a:xfrm>
            <a:off x="6574367" y="4673338"/>
            <a:ext cx="1268733" cy="1557779"/>
          </a:xfrm>
          <a:prstGeom prst="roundRect">
            <a:avLst>
              <a:gd name="adj" fmla="val 13385"/>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1908088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434B2F7-C808-4F0B-A1B6-E4C33DBE4EED}"/>
              </a:ext>
            </a:extLst>
          </p:cNvPr>
          <p:cNvSpPr>
            <a:spLocks noGrp="1"/>
          </p:cNvSpPr>
          <p:nvPr>
            <p:ph type="sldNum" sz="quarter" idx="4"/>
          </p:nvPr>
        </p:nvSpPr>
        <p:spPr/>
        <p:txBody>
          <a:bodyPr/>
          <a:lstStyle/>
          <a:p>
            <a:fld id="{FF201CBC-0A1A-4EBD-A1D5-774CF332F279}" type="slidenum">
              <a:rPr kumimoji="1" lang="ja-JP" altLang="en-US" smtClean="0"/>
              <a:t>31</a:t>
            </a:fld>
            <a:endParaRPr kumimoji="1" lang="ja-JP" altLang="en-US"/>
          </a:p>
        </p:txBody>
      </p:sp>
      <p:sp>
        <p:nvSpPr>
          <p:cNvPr id="16" name="字幕 15">
            <a:extLst>
              <a:ext uri="{FF2B5EF4-FFF2-40B4-BE49-F238E27FC236}">
                <a16:creationId xmlns:a16="http://schemas.microsoft.com/office/drawing/2014/main" id="{95BA2CFF-9842-46B2-ADDF-99618AC2B315}"/>
              </a:ext>
            </a:extLst>
          </p:cNvPr>
          <p:cNvSpPr>
            <a:spLocks noGrp="1"/>
          </p:cNvSpPr>
          <p:nvPr>
            <p:ph type="subTitle" idx="10"/>
          </p:nvPr>
        </p:nvSpPr>
        <p:spPr/>
        <p:txBody>
          <a:bodyPr/>
          <a:lstStyle/>
          <a:p>
            <a:r>
              <a:rPr lang="ja-JP" altLang="en-US"/>
              <a:t>②開口　：寸法</a:t>
            </a:r>
          </a:p>
        </p:txBody>
      </p:sp>
      <p:sp>
        <p:nvSpPr>
          <p:cNvPr id="15" name="タイトル 14">
            <a:extLst>
              <a:ext uri="{FF2B5EF4-FFF2-40B4-BE49-F238E27FC236}">
                <a16:creationId xmlns:a16="http://schemas.microsoft.com/office/drawing/2014/main" id="{6DE0396E-13F2-41A9-8321-D2D7496C4D3D}"/>
              </a:ext>
            </a:extLst>
          </p:cNvPr>
          <p:cNvSpPr>
            <a:spLocks noGrp="1"/>
          </p:cNvSpPr>
          <p:nvPr>
            <p:ph type="title"/>
          </p:nvPr>
        </p:nvSpPr>
        <p:spPr/>
        <p:txBody>
          <a:bodyPr/>
          <a:lstStyle/>
          <a:p>
            <a:endParaRPr kumimoji="1" lang="ja-JP" altLang="en-US"/>
          </a:p>
        </p:txBody>
      </p:sp>
      <p:pic>
        <p:nvPicPr>
          <p:cNvPr id="19" name="図 18" descr="地図のスクリーンショット&#10;&#10;自動的に生成された説明">
            <a:extLst>
              <a:ext uri="{FF2B5EF4-FFF2-40B4-BE49-F238E27FC236}">
                <a16:creationId xmlns:a16="http://schemas.microsoft.com/office/drawing/2014/main" id="{BFD557DE-2A3F-42AF-8703-EEFDF348B6A7}"/>
              </a:ext>
            </a:extLst>
          </p:cNvPr>
          <p:cNvPicPr>
            <a:picLocks noChangeAspect="1"/>
          </p:cNvPicPr>
          <p:nvPr/>
        </p:nvPicPr>
        <p:blipFill rotWithShape="1">
          <a:blip r:embed="rId2">
            <a:extLst>
              <a:ext uri="{28A0092B-C50C-407E-A947-70E740481C1C}">
                <a14:useLocalDpi xmlns:a14="http://schemas.microsoft.com/office/drawing/2010/main" val="0"/>
              </a:ext>
            </a:extLst>
          </a:blip>
          <a:srcRect b="4901"/>
          <a:stretch/>
        </p:blipFill>
        <p:spPr>
          <a:xfrm>
            <a:off x="1009470" y="1052513"/>
            <a:ext cx="7875077" cy="5545137"/>
          </a:xfrm>
          <a:prstGeom prst="rect">
            <a:avLst/>
          </a:prstGeom>
        </p:spPr>
      </p:pic>
    </p:spTree>
    <p:extLst>
      <p:ext uri="{BB962C8B-B14F-4D97-AF65-F5344CB8AC3E}">
        <p14:creationId xmlns:p14="http://schemas.microsoft.com/office/powerpoint/2010/main" val="41831203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descr="地図 が含まれている画像&#10;&#10;自動的に生成された説明">
            <a:extLst>
              <a:ext uri="{FF2B5EF4-FFF2-40B4-BE49-F238E27FC236}">
                <a16:creationId xmlns:a16="http://schemas.microsoft.com/office/drawing/2014/main" id="{AA87A024-02CB-4C7A-9401-C2CAB043C3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0915" y="1050870"/>
            <a:ext cx="3811693" cy="2511342"/>
          </a:xfrm>
          <a:prstGeom prst="rect">
            <a:avLst/>
          </a:prstGeom>
        </p:spPr>
      </p:pic>
      <p:pic>
        <p:nvPicPr>
          <p:cNvPr id="12" name="図 11" descr="地図 が含まれている画像&#10;&#10;自動的に生成された説明">
            <a:extLst>
              <a:ext uri="{FF2B5EF4-FFF2-40B4-BE49-F238E27FC236}">
                <a16:creationId xmlns:a16="http://schemas.microsoft.com/office/drawing/2014/main" id="{DBA0EEA0-3479-4CA0-AD52-3DEBA8B5BCBC}"/>
              </a:ext>
            </a:extLst>
          </p:cNvPr>
          <p:cNvPicPr>
            <a:picLocks noChangeAspect="1"/>
          </p:cNvPicPr>
          <p:nvPr/>
        </p:nvPicPr>
        <p:blipFill rotWithShape="1">
          <a:blip r:embed="rId3">
            <a:extLst>
              <a:ext uri="{28A0092B-C50C-407E-A947-70E740481C1C}">
                <a14:useLocalDpi xmlns:a14="http://schemas.microsoft.com/office/drawing/2010/main" val="0"/>
              </a:ext>
            </a:extLst>
          </a:blip>
          <a:srcRect l="2943" r="5021" b="23922"/>
          <a:stretch/>
        </p:blipFill>
        <p:spPr>
          <a:xfrm>
            <a:off x="4488873" y="1055270"/>
            <a:ext cx="5107710" cy="2372886"/>
          </a:xfrm>
          <a:prstGeom prst="rect">
            <a:avLst/>
          </a:prstGeom>
        </p:spPr>
      </p:pic>
      <p:pic>
        <p:nvPicPr>
          <p:cNvPr id="8" name="図 7">
            <a:extLst>
              <a:ext uri="{FF2B5EF4-FFF2-40B4-BE49-F238E27FC236}">
                <a16:creationId xmlns:a16="http://schemas.microsoft.com/office/drawing/2014/main" id="{58FAC895-5FD9-4009-8355-909F7AA7DD0F}"/>
              </a:ext>
            </a:extLst>
          </p:cNvPr>
          <p:cNvPicPr>
            <a:picLocks noChangeAspect="1"/>
          </p:cNvPicPr>
          <p:nvPr/>
        </p:nvPicPr>
        <p:blipFill rotWithShape="1">
          <a:blip r:embed="rId4">
            <a:extLst>
              <a:ext uri="{28A0092B-C50C-407E-A947-70E740481C1C}">
                <a14:useLocalDpi xmlns:a14="http://schemas.microsoft.com/office/drawing/2010/main" val="0"/>
              </a:ext>
            </a:extLst>
          </a:blip>
          <a:srcRect l="11403" t="203" b="21154"/>
          <a:stretch/>
        </p:blipFill>
        <p:spPr>
          <a:xfrm>
            <a:off x="727839" y="3828253"/>
            <a:ext cx="2720275" cy="2868112"/>
          </a:xfrm>
          <a:prstGeom prst="rect">
            <a:avLst/>
          </a:prstGeom>
        </p:spPr>
      </p:pic>
      <p:sp>
        <p:nvSpPr>
          <p:cNvPr id="2" name="コンテンツ プレースホルダー 1">
            <a:extLst>
              <a:ext uri="{FF2B5EF4-FFF2-40B4-BE49-F238E27FC236}">
                <a16:creationId xmlns:a16="http://schemas.microsoft.com/office/drawing/2014/main" id="{B3A5DBCD-FF81-4645-B862-0E7E2C708E31}"/>
              </a:ext>
            </a:extLst>
          </p:cNvPr>
          <p:cNvSpPr>
            <a:spLocks noGrp="1"/>
          </p:cNvSpPr>
          <p:nvPr>
            <p:ph idx="1"/>
          </p:nvPr>
        </p:nvSpPr>
        <p:spPr>
          <a:xfrm>
            <a:off x="3740509" y="3728659"/>
            <a:ext cx="5696062" cy="2788601"/>
          </a:xfrm>
        </p:spPr>
        <p:txBody>
          <a:bodyPr>
            <a:noAutofit/>
          </a:bodyPr>
          <a:lstStyle/>
          <a:p>
            <a:pPr>
              <a:lnSpc>
                <a:spcPct val="100000"/>
              </a:lnSpc>
              <a:spcBef>
                <a:spcPts val="0"/>
              </a:spcBef>
            </a:pPr>
            <a:r>
              <a:rPr lang="en-US" altLang="ja-JP" sz="1800"/>
              <a:t>1.</a:t>
            </a:r>
            <a:r>
              <a:rPr lang="ja-JP" altLang="en-US" sz="1800"/>
              <a:t> 寸法ツールで、建具の位置にガイド線を引き、</a:t>
            </a:r>
            <a:endParaRPr lang="en-US" altLang="ja-JP" sz="1800"/>
          </a:p>
          <a:p>
            <a:pPr>
              <a:lnSpc>
                <a:spcPct val="100000"/>
              </a:lnSpc>
              <a:spcBef>
                <a:spcPts val="0"/>
              </a:spcBef>
            </a:pPr>
            <a:r>
              <a:rPr lang="ja-JP" altLang="en-US" sz="1800"/>
              <a:t>　長方形ツールで、ガイドに沿って長方形を描く</a:t>
            </a:r>
            <a:endParaRPr lang="en-US" altLang="ja-JP" sz="1800"/>
          </a:p>
          <a:p>
            <a:pPr>
              <a:lnSpc>
                <a:spcPct val="100000"/>
              </a:lnSpc>
              <a:spcBef>
                <a:spcPts val="0"/>
              </a:spcBef>
            </a:pPr>
            <a:endParaRPr lang="en-US" altLang="ja-JP" sz="1800"/>
          </a:p>
          <a:p>
            <a:pPr>
              <a:lnSpc>
                <a:spcPct val="100000"/>
              </a:lnSpc>
              <a:spcBef>
                <a:spcPts val="0"/>
              </a:spcBef>
            </a:pPr>
            <a:r>
              <a:rPr lang="en-US" altLang="ja-JP" sz="1800"/>
              <a:t>2. </a:t>
            </a:r>
            <a:r>
              <a:rPr lang="ja-JP" altLang="en-US" sz="1800"/>
              <a:t>開口をつくる</a:t>
            </a:r>
            <a:endParaRPr lang="en-US" altLang="ja-JP" sz="1800"/>
          </a:p>
          <a:p>
            <a:pPr>
              <a:lnSpc>
                <a:spcPct val="100000"/>
              </a:lnSpc>
              <a:spcBef>
                <a:spcPts val="0"/>
              </a:spcBef>
            </a:pPr>
            <a:r>
              <a:rPr lang="ja-JP" altLang="en-US" sz="1800"/>
              <a:t>　プッシュプル／プル ツールで長方形を押し込む</a:t>
            </a:r>
            <a:endParaRPr lang="en-US" altLang="ja-JP" sz="1800"/>
          </a:p>
          <a:p>
            <a:pPr>
              <a:lnSpc>
                <a:spcPct val="100000"/>
              </a:lnSpc>
              <a:spcBef>
                <a:spcPts val="0"/>
              </a:spcBef>
            </a:pPr>
            <a:r>
              <a:rPr lang="ja-JP" altLang="en-US" sz="1800"/>
              <a:t>　</a:t>
            </a:r>
            <a:r>
              <a:rPr lang="en-US" altLang="ja-JP" sz="1800"/>
              <a:t>※</a:t>
            </a:r>
            <a:r>
              <a:rPr lang="ja-JP" altLang="en-US" sz="1800"/>
              <a:t>掃き出し窓とドアは床を残すため、内側から外側</a:t>
            </a:r>
            <a:endParaRPr lang="en-US" altLang="ja-JP" sz="1800"/>
          </a:p>
          <a:p>
            <a:pPr>
              <a:lnSpc>
                <a:spcPct val="100000"/>
              </a:lnSpc>
              <a:spcBef>
                <a:spcPts val="0"/>
              </a:spcBef>
            </a:pPr>
            <a:r>
              <a:rPr lang="ja-JP" altLang="en-US" sz="1800"/>
              <a:t>　　に押す</a:t>
            </a:r>
            <a:endParaRPr lang="en-US" altLang="ja-JP" sz="1800"/>
          </a:p>
          <a:p>
            <a:pPr>
              <a:lnSpc>
                <a:spcPct val="100000"/>
              </a:lnSpc>
              <a:spcBef>
                <a:spcPts val="0"/>
              </a:spcBef>
            </a:pPr>
            <a:endParaRPr lang="en-US" altLang="ja-JP" sz="1800"/>
          </a:p>
          <a:p>
            <a:pPr>
              <a:lnSpc>
                <a:spcPct val="100000"/>
              </a:lnSpc>
              <a:spcBef>
                <a:spcPts val="0"/>
              </a:spcBef>
            </a:pPr>
            <a:r>
              <a:rPr lang="en-US" altLang="ja-JP" sz="1800"/>
              <a:t>3. </a:t>
            </a:r>
            <a:r>
              <a:rPr lang="ja-JP" altLang="en-US" sz="1800"/>
              <a:t>床に柱型と袖壁</a:t>
            </a:r>
            <a:r>
              <a:rPr lang="ja-JP" altLang="en-US" sz="1600"/>
              <a:t>（突き出た間仕切壁）</a:t>
            </a:r>
            <a:r>
              <a:rPr lang="ja-JP" altLang="en-US" sz="1800"/>
              <a:t>を線ツールで</a:t>
            </a:r>
            <a:endParaRPr lang="en-US" altLang="ja-JP" sz="1800"/>
          </a:p>
          <a:p>
            <a:pPr>
              <a:lnSpc>
                <a:spcPct val="100000"/>
              </a:lnSpc>
              <a:spcBef>
                <a:spcPts val="0"/>
              </a:spcBef>
            </a:pPr>
            <a:r>
              <a:rPr lang="ja-JP" altLang="en-US" sz="1800"/>
              <a:t>　描き、プッシュ／プルツールで壁の高さまで伸ばす</a:t>
            </a:r>
            <a:endParaRPr lang="en-US" altLang="ja-JP" sz="1800"/>
          </a:p>
          <a:p>
            <a:pPr lvl="1">
              <a:lnSpc>
                <a:spcPct val="100000"/>
              </a:lnSpc>
              <a:spcBef>
                <a:spcPts val="0"/>
              </a:spcBef>
            </a:pPr>
            <a:endParaRPr lang="en-US" altLang="ja-JP" sz="1800"/>
          </a:p>
          <a:p>
            <a:pPr>
              <a:lnSpc>
                <a:spcPct val="100000"/>
              </a:lnSpc>
              <a:spcBef>
                <a:spcPts val="0"/>
              </a:spcBef>
            </a:pPr>
            <a:endParaRPr lang="ja-JP" altLang="en-US" sz="1800"/>
          </a:p>
          <a:p>
            <a:pPr>
              <a:lnSpc>
                <a:spcPct val="100000"/>
              </a:lnSpc>
              <a:spcBef>
                <a:spcPts val="0"/>
              </a:spcBef>
            </a:pPr>
            <a:endParaRPr lang="ja-JP" altLang="en-US" sz="1800"/>
          </a:p>
          <a:p>
            <a:pPr>
              <a:lnSpc>
                <a:spcPct val="100000"/>
              </a:lnSpc>
              <a:spcBef>
                <a:spcPts val="0"/>
              </a:spcBef>
            </a:pPr>
            <a:endParaRPr lang="ja-JP" altLang="en-US" sz="1800"/>
          </a:p>
          <a:p>
            <a:pPr>
              <a:lnSpc>
                <a:spcPct val="100000"/>
              </a:lnSpc>
              <a:spcBef>
                <a:spcPts val="0"/>
              </a:spcBef>
            </a:pPr>
            <a:endParaRPr lang="ja-JP" altLang="en-US" sz="1800"/>
          </a:p>
          <a:p>
            <a:pPr>
              <a:lnSpc>
                <a:spcPct val="100000"/>
              </a:lnSpc>
              <a:spcBef>
                <a:spcPts val="0"/>
              </a:spcBef>
            </a:pPr>
            <a:endParaRPr kumimoji="1" lang="ja-JP" altLang="en-US" sz="1800"/>
          </a:p>
        </p:txBody>
      </p:sp>
      <p:sp>
        <p:nvSpPr>
          <p:cNvPr id="3" name="スライド番号プレースホルダー 2">
            <a:extLst>
              <a:ext uri="{FF2B5EF4-FFF2-40B4-BE49-F238E27FC236}">
                <a16:creationId xmlns:a16="http://schemas.microsoft.com/office/drawing/2014/main" id="{5EEE4199-6610-421F-BE99-9FBB1E7D510C}"/>
              </a:ext>
            </a:extLst>
          </p:cNvPr>
          <p:cNvSpPr>
            <a:spLocks noGrp="1"/>
          </p:cNvSpPr>
          <p:nvPr>
            <p:ph type="sldNum" sz="quarter" idx="4"/>
          </p:nvPr>
        </p:nvSpPr>
        <p:spPr/>
        <p:txBody>
          <a:bodyPr/>
          <a:lstStyle/>
          <a:p>
            <a:fld id="{FF201CBC-0A1A-4EBD-A1D5-774CF332F279}" type="slidenum">
              <a:rPr kumimoji="1" lang="ja-JP" altLang="en-US" smtClean="0"/>
              <a:pPr/>
              <a:t>32</a:t>
            </a:fld>
            <a:endParaRPr kumimoji="1" lang="ja-JP" altLang="en-US"/>
          </a:p>
        </p:txBody>
      </p:sp>
      <p:sp>
        <p:nvSpPr>
          <p:cNvPr id="4" name="字幕 3">
            <a:extLst>
              <a:ext uri="{FF2B5EF4-FFF2-40B4-BE49-F238E27FC236}">
                <a16:creationId xmlns:a16="http://schemas.microsoft.com/office/drawing/2014/main" id="{A45665AD-460F-4CC9-BE36-C4B729F16DA5}"/>
              </a:ext>
            </a:extLst>
          </p:cNvPr>
          <p:cNvSpPr>
            <a:spLocks noGrp="1"/>
          </p:cNvSpPr>
          <p:nvPr>
            <p:ph type="subTitle" idx="10"/>
          </p:nvPr>
        </p:nvSpPr>
        <p:spPr/>
        <p:txBody>
          <a:bodyPr/>
          <a:lstStyle/>
          <a:p>
            <a:r>
              <a:rPr lang="ja-JP" altLang="en-US"/>
              <a:t>②開口</a:t>
            </a:r>
            <a:endParaRPr kumimoji="1" lang="ja-JP" altLang="en-US"/>
          </a:p>
        </p:txBody>
      </p:sp>
      <p:sp>
        <p:nvSpPr>
          <p:cNvPr id="5" name="タイトル 4">
            <a:extLst>
              <a:ext uri="{FF2B5EF4-FFF2-40B4-BE49-F238E27FC236}">
                <a16:creationId xmlns:a16="http://schemas.microsoft.com/office/drawing/2014/main" id="{FECD595D-483F-4B07-8B26-2624C29D515B}"/>
              </a:ext>
            </a:extLst>
          </p:cNvPr>
          <p:cNvSpPr>
            <a:spLocks noGrp="1"/>
          </p:cNvSpPr>
          <p:nvPr>
            <p:ph type="title"/>
          </p:nvPr>
        </p:nvSpPr>
        <p:spPr/>
        <p:txBody>
          <a:bodyPr/>
          <a:lstStyle/>
          <a:p>
            <a:endParaRPr kumimoji="1" lang="ja-JP" altLang="en-US"/>
          </a:p>
        </p:txBody>
      </p:sp>
      <p:sp>
        <p:nvSpPr>
          <p:cNvPr id="7" name="コンテンツ プレースホルダー 1">
            <a:extLst>
              <a:ext uri="{FF2B5EF4-FFF2-40B4-BE49-F238E27FC236}">
                <a16:creationId xmlns:a16="http://schemas.microsoft.com/office/drawing/2014/main" id="{844C2403-9CCF-4C6F-991F-781BFA4BA31C}"/>
              </a:ext>
            </a:extLst>
          </p:cNvPr>
          <p:cNvSpPr txBox="1">
            <a:spLocks/>
          </p:cNvSpPr>
          <p:nvPr/>
        </p:nvSpPr>
        <p:spPr>
          <a:xfrm>
            <a:off x="727840" y="2834015"/>
            <a:ext cx="9001125" cy="554513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a:p>
        </p:txBody>
      </p:sp>
      <p:sp>
        <p:nvSpPr>
          <p:cNvPr id="16" name="字幕 3">
            <a:extLst>
              <a:ext uri="{FF2B5EF4-FFF2-40B4-BE49-F238E27FC236}">
                <a16:creationId xmlns:a16="http://schemas.microsoft.com/office/drawing/2014/main" id="{978E5CC9-CBA0-4B15-99BB-356BC819A51F}"/>
              </a:ext>
            </a:extLst>
          </p:cNvPr>
          <p:cNvSpPr txBox="1">
            <a:spLocks/>
          </p:cNvSpPr>
          <p:nvPr/>
        </p:nvSpPr>
        <p:spPr>
          <a:xfrm>
            <a:off x="8143242" y="1052512"/>
            <a:ext cx="900112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p>
        </p:txBody>
      </p:sp>
      <p:grpSp>
        <p:nvGrpSpPr>
          <p:cNvPr id="18" name="グループ化 17">
            <a:extLst>
              <a:ext uri="{FF2B5EF4-FFF2-40B4-BE49-F238E27FC236}">
                <a16:creationId xmlns:a16="http://schemas.microsoft.com/office/drawing/2014/main" id="{501D88B7-E07C-499D-979F-34B97E8DE50B}"/>
              </a:ext>
            </a:extLst>
          </p:cNvPr>
          <p:cNvGrpSpPr/>
          <p:nvPr/>
        </p:nvGrpSpPr>
        <p:grpSpPr>
          <a:xfrm>
            <a:off x="467394" y="1028977"/>
            <a:ext cx="260968" cy="245239"/>
            <a:chOff x="346395" y="1040447"/>
            <a:chExt cx="253400" cy="253916"/>
          </a:xfrm>
        </p:grpSpPr>
        <p:sp>
          <p:nvSpPr>
            <p:cNvPr id="19" name="正方形/長方形 18">
              <a:extLst>
                <a:ext uri="{FF2B5EF4-FFF2-40B4-BE49-F238E27FC236}">
                  <a16:creationId xmlns:a16="http://schemas.microsoft.com/office/drawing/2014/main" id="{5E4423BA-59B4-4270-9404-6CBFF6C3B44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0" name="テキスト ボックス 19">
              <a:extLst>
                <a:ext uri="{FF2B5EF4-FFF2-40B4-BE49-F238E27FC236}">
                  <a16:creationId xmlns:a16="http://schemas.microsoft.com/office/drawing/2014/main" id="{CC642923-2ABD-473C-8761-D1F559309730}"/>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1" name="グループ化 20">
            <a:extLst>
              <a:ext uri="{FF2B5EF4-FFF2-40B4-BE49-F238E27FC236}">
                <a16:creationId xmlns:a16="http://schemas.microsoft.com/office/drawing/2014/main" id="{5D479921-B85C-4CD5-BD5B-34EAA55E133F}"/>
              </a:ext>
            </a:extLst>
          </p:cNvPr>
          <p:cNvGrpSpPr/>
          <p:nvPr/>
        </p:nvGrpSpPr>
        <p:grpSpPr>
          <a:xfrm>
            <a:off x="467394" y="3785680"/>
            <a:ext cx="260968" cy="253916"/>
            <a:chOff x="346395" y="1040447"/>
            <a:chExt cx="253400" cy="262900"/>
          </a:xfrm>
        </p:grpSpPr>
        <p:sp>
          <p:nvSpPr>
            <p:cNvPr id="22" name="正方形/長方形 21">
              <a:extLst>
                <a:ext uri="{FF2B5EF4-FFF2-40B4-BE49-F238E27FC236}">
                  <a16:creationId xmlns:a16="http://schemas.microsoft.com/office/drawing/2014/main" id="{72652C3B-7350-43A0-95A7-B3266713690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3" name="テキスト ボックス 22">
              <a:extLst>
                <a:ext uri="{FF2B5EF4-FFF2-40B4-BE49-F238E27FC236}">
                  <a16:creationId xmlns:a16="http://schemas.microsoft.com/office/drawing/2014/main" id="{C21C46AD-CB3E-47EC-A2F9-B85648A822C4}"/>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sp>
        <p:nvSpPr>
          <p:cNvPr id="28" name="テキスト ボックス 27">
            <a:extLst>
              <a:ext uri="{FF2B5EF4-FFF2-40B4-BE49-F238E27FC236}">
                <a16:creationId xmlns:a16="http://schemas.microsoft.com/office/drawing/2014/main" id="{DF5BF4DF-FD1D-4229-BD28-6262A8C8F4F2}"/>
              </a:ext>
            </a:extLst>
          </p:cNvPr>
          <p:cNvSpPr txBox="1"/>
          <p:nvPr/>
        </p:nvSpPr>
        <p:spPr>
          <a:xfrm>
            <a:off x="2550652" y="3877030"/>
            <a:ext cx="794503" cy="307777"/>
          </a:xfrm>
          <a:prstGeom prst="rect">
            <a:avLst/>
          </a:prstGeom>
          <a:noFill/>
        </p:spPr>
        <p:txBody>
          <a:bodyPr wrap="square" rtlCol="0">
            <a:spAutoFit/>
          </a:bodyPr>
          <a:lstStyle/>
          <a:p>
            <a:r>
              <a:rPr kumimoji="1" lang="ja-JP" altLang="en-US" sz="1400" i="1">
                <a:solidFill>
                  <a:srgbClr val="FF0000"/>
                </a:solidFill>
              </a:rPr>
              <a:t>柱型</a:t>
            </a:r>
          </a:p>
        </p:txBody>
      </p:sp>
      <p:cxnSp>
        <p:nvCxnSpPr>
          <p:cNvPr id="29" name="直線コネクタ 28">
            <a:extLst>
              <a:ext uri="{FF2B5EF4-FFF2-40B4-BE49-F238E27FC236}">
                <a16:creationId xmlns:a16="http://schemas.microsoft.com/office/drawing/2014/main" id="{C440F144-2F80-4D1F-8FC9-26FE6895B519}"/>
              </a:ext>
            </a:extLst>
          </p:cNvPr>
          <p:cNvCxnSpPr>
            <a:cxnSpLocks/>
          </p:cNvCxnSpPr>
          <p:nvPr/>
        </p:nvCxnSpPr>
        <p:spPr>
          <a:xfrm flipV="1">
            <a:off x="1572768" y="4174264"/>
            <a:ext cx="977884" cy="134669"/>
          </a:xfrm>
          <a:prstGeom prst="line">
            <a:avLst/>
          </a:prstGeom>
          <a:ln w="12700">
            <a:solidFill>
              <a:srgbClr val="FF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62F22473-0CAF-41A1-813E-686C72275D42}"/>
              </a:ext>
            </a:extLst>
          </p:cNvPr>
          <p:cNvCxnSpPr>
            <a:cxnSpLocks/>
          </p:cNvCxnSpPr>
          <p:nvPr/>
        </p:nvCxnSpPr>
        <p:spPr>
          <a:xfrm flipH="1">
            <a:off x="2660073" y="4233585"/>
            <a:ext cx="151027" cy="862117"/>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4" name="グループ化 23">
            <a:extLst>
              <a:ext uri="{FF2B5EF4-FFF2-40B4-BE49-F238E27FC236}">
                <a16:creationId xmlns:a16="http://schemas.microsoft.com/office/drawing/2014/main" id="{3A4208BB-2DD7-4719-BECA-2A12036CAB2F}"/>
              </a:ext>
            </a:extLst>
          </p:cNvPr>
          <p:cNvGrpSpPr/>
          <p:nvPr/>
        </p:nvGrpSpPr>
        <p:grpSpPr>
          <a:xfrm>
            <a:off x="4604530" y="1024638"/>
            <a:ext cx="260968" cy="253916"/>
            <a:chOff x="346395" y="1040447"/>
            <a:chExt cx="253400" cy="262900"/>
          </a:xfrm>
        </p:grpSpPr>
        <p:sp>
          <p:nvSpPr>
            <p:cNvPr id="25" name="正方形/長方形 24">
              <a:extLst>
                <a:ext uri="{FF2B5EF4-FFF2-40B4-BE49-F238E27FC236}">
                  <a16:creationId xmlns:a16="http://schemas.microsoft.com/office/drawing/2014/main" id="{B9022113-FB9C-45D7-B292-7337025405F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6" name="テキスト ボックス 25">
              <a:extLst>
                <a:ext uri="{FF2B5EF4-FFF2-40B4-BE49-F238E27FC236}">
                  <a16:creationId xmlns:a16="http://schemas.microsoft.com/office/drawing/2014/main" id="{A3818E1D-8886-4F0C-BDC2-6E34A4232E31}"/>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30" name="下矢印 6">
            <a:extLst>
              <a:ext uri="{FF2B5EF4-FFF2-40B4-BE49-F238E27FC236}">
                <a16:creationId xmlns:a16="http://schemas.microsoft.com/office/drawing/2014/main" id="{DC977ACD-419C-4069-8114-F4635D19FE82}"/>
              </a:ext>
            </a:extLst>
          </p:cNvPr>
          <p:cNvSpPr/>
          <p:nvPr/>
        </p:nvSpPr>
        <p:spPr>
          <a:xfrm rot="3662511">
            <a:off x="6032380" y="2625794"/>
            <a:ext cx="168499" cy="391207"/>
          </a:xfrm>
          <a:prstGeom prst="downArrow">
            <a:avLst>
              <a:gd name="adj1" fmla="val 40093"/>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下矢印 6">
            <a:extLst>
              <a:ext uri="{FF2B5EF4-FFF2-40B4-BE49-F238E27FC236}">
                <a16:creationId xmlns:a16="http://schemas.microsoft.com/office/drawing/2014/main" id="{E1787673-AB99-4497-8A03-31D722B03100}"/>
              </a:ext>
            </a:extLst>
          </p:cNvPr>
          <p:cNvSpPr/>
          <p:nvPr/>
        </p:nvSpPr>
        <p:spPr>
          <a:xfrm rot="15300000">
            <a:off x="8215799" y="1989838"/>
            <a:ext cx="168499" cy="391207"/>
          </a:xfrm>
          <a:prstGeom prst="downArrow">
            <a:avLst>
              <a:gd name="adj1" fmla="val 41071"/>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下矢印 6">
            <a:extLst>
              <a:ext uri="{FF2B5EF4-FFF2-40B4-BE49-F238E27FC236}">
                <a16:creationId xmlns:a16="http://schemas.microsoft.com/office/drawing/2014/main" id="{03841C02-E567-4D11-8D4E-17B4FA77D42B}"/>
              </a:ext>
            </a:extLst>
          </p:cNvPr>
          <p:cNvSpPr/>
          <p:nvPr/>
        </p:nvSpPr>
        <p:spPr>
          <a:xfrm rot="15300000">
            <a:off x="6845346" y="1598823"/>
            <a:ext cx="168499" cy="391207"/>
          </a:xfrm>
          <a:prstGeom prst="downArrow">
            <a:avLst>
              <a:gd name="adj1" fmla="val 39511"/>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下矢印 6">
            <a:extLst>
              <a:ext uri="{FF2B5EF4-FFF2-40B4-BE49-F238E27FC236}">
                <a16:creationId xmlns:a16="http://schemas.microsoft.com/office/drawing/2014/main" id="{166E2928-FF46-4111-81CE-854EC14A37B9}"/>
              </a:ext>
            </a:extLst>
          </p:cNvPr>
          <p:cNvSpPr/>
          <p:nvPr/>
        </p:nvSpPr>
        <p:spPr>
          <a:xfrm rot="18000000">
            <a:off x="6097597" y="1481787"/>
            <a:ext cx="137012" cy="267200"/>
          </a:xfrm>
          <a:prstGeom prst="downArrow">
            <a:avLst>
              <a:gd name="adj1" fmla="val 43305"/>
              <a:gd name="adj2" fmla="val 53083"/>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959326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AE1B522-90F6-4317-85D4-951067859DF4}"/>
              </a:ext>
            </a:extLst>
          </p:cNvPr>
          <p:cNvSpPr>
            <a:spLocks noGrp="1"/>
          </p:cNvSpPr>
          <p:nvPr>
            <p:ph type="sldNum" sz="quarter" idx="4"/>
          </p:nvPr>
        </p:nvSpPr>
        <p:spPr/>
        <p:txBody>
          <a:bodyPr/>
          <a:lstStyle/>
          <a:p>
            <a:fld id="{FF201CBC-0A1A-4EBD-A1D5-774CF332F279}" type="slidenum">
              <a:rPr kumimoji="1" lang="ja-JP" altLang="en-US" smtClean="0"/>
              <a:pPr/>
              <a:t>33</a:t>
            </a:fld>
            <a:endParaRPr kumimoji="1" lang="ja-JP" altLang="en-US"/>
          </a:p>
        </p:txBody>
      </p:sp>
      <p:sp>
        <p:nvSpPr>
          <p:cNvPr id="4" name="字幕 3">
            <a:extLst>
              <a:ext uri="{FF2B5EF4-FFF2-40B4-BE49-F238E27FC236}">
                <a16:creationId xmlns:a16="http://schemas.microsoft.com/office/drawing/2014/main" id="{F144AA51-C0A7-45B0-B842-C327BE1B314B}"/>
              </a:ext>
            </a:extLst>
          </p:cNvPr>
          <p:cNvSpPr>
            <a:spLocks noGrp="1"/>
          </p:cNvSpPr>
          <p:nvPr>
            <p:ph type="subTitle" idx="10"/>
          </p:nvPr>
        </p:nvSpPr>
        <p:spPr/>
        <p:txBody>
          <a:bodyPr/>
          <a:lstStyle/>
          <a:p>
            <a:r>
              <a:rPr lang="ja-JP" altLang="en-US"/>
              <a:t>③建具のモデリング　：（</a:t>
            </a:r>
            <a:r>
              <a:rPr lang="en-US" altLang="ja-JP" dirty="0"/>
              <a:t>1</a:t>
            </a:r>
            <a:r>
              <a:rPr lang="ja-JP" altLang="en-US"/>
              <a:t>）ドア</a:t>
            </a:r>
            <a:endParaRPr kumimoji="1" lang="ja-JP" altLang="en-US"/>
          </a:p>
        </p:txBody>
      </p:sp>
      <p:sp>
        <p:nvSpPr>
          <p:cNvPr id="5" name="タイトル 4">
            <a:extLst>
              <a:ext uri="{FF2B5EF4-FFF2-40B4-BE49-F238E27FC236}">
                <a16:creationId xmlns:a16="http://schemas.microsoft.com/office/drawing/2014/main" id="{3751B111-A0A3-43BE-B26E-956BEE11E216}"/>
              </a:ext>
            </a:extLst>
          </p:cNvPr>
          <p:cNvSpPr>
            <a:spLocks noGrp="1"/>
          </p:cNvSpPr>
          <p:nvPr>
            <p:ph type="title"/>
          </p:nvPr>
        </p:nvSpPr>
        <p:spPr/>
        <p:txBody>
          <a:bodyPr/>
          <a:lstStyle/>
          <a:p>
            <a:endParaRPr kumimoji="1" lang="ja-JP" altLang="en-US"/>
          </a:p>
        </p:txBody>
      </p:sp>
      <p:pic>
        <p:nvPicPr>
          <p:cNvPr id="7" name="図 6" descr="ドア, テーブル が含まれている画像&#10;&#10;自動的に生成された説明">
            <a:extLst>
              <a:ext uri="{FF2B5EF4-FFF2-40B4-BE49-F238E27FC236}">
                <a16:creationId xmlns:a16="http://schemas.microsoft.com/office/drawing/2014/main" id="{99AB1013-F422-430D-8038-E0ECB8D172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918" y="1491103"/>
            <a:ext cx="3941724" cy="5180977"/>
          </a:xfrm>
          <a:prstGeom prst="rect">
            <a:avLst/>
          </a:prstGeom>
        </p:spPr>
      </p:pic>
      <p:pic>
        <p:nvPicPr>
          <p:cNvPr id="21" name="図 20" descr="文字と写真のスクリーンショット&#10;&#10;自動的に生成された説明">
            <a:extLst>
              <a:ext uri="{FF2B5EF4-FFF2-40B4-BE49-F238E27FC236}">
                <a16:creationId xmlns:a16="http://schemas.microsoft.com/office/drawing/2014/main" id="{CCE47178-2224-4539-ABC2-EBDD7361838F}"/>
              </a:ext>
            </a:extLst>
          </p:cNvPr>
          <p:cNvPicPr>
            <a:picLocks noChangeAspect="1"/>
          </p:cNvPicPr>
          <p:nvPr/>
        </p:nvPicPr>
        <p:blipFill rotWithShape="1">
          <a:blip r:embed="rId3">
            <a:extLst>
              <a:ext uri="{28A0092B-C50C-407E-A947-70E740481C1C}">
                <a14:useLocalDpi xmlns:a14="http://schemas.microsoft.com/office/drawing/2010/main" val="0"/>
              </a:ext>
            </a:extLst>
          </a:blip>
          <a:srcRect t="3108" r="5095" b="2357"/>
          <a:stretch/>
        </p:blipFill>
        <p:spPr>
          <a:xfrm>
            <a:off x="438350" y="956345"/>
            <a:ext cx="4522158" cy="5876487"/>
          </a:xfrm>
          <a:prstGeom prst="rect">
            <a:avLst/>
          </a:prstGeom>
        </p:spPr>
      </p:pic>
      <p:sp>
        <p:nvSpPr>
          <p:cNvPr id="22" name="テキスト ボックス 21">
            <a:extLst>
              <a:ext uri="{FF2B5EF4-FFF2-40B4-BE49-F238E27FC236}">
                <a16:creationId xmlns:a16="http://schemas.microsoft.com/office/drawing/2014/main" id="{804B0318-FA25-4EB9-8178-C0ED8FCE2E14}"/>
              </a:ext>
            </a:extLst>
          </p:cNvPr>
          <p:cNvSpPr txBox="1"/>
          <p:nvPr/>
        </p:nvSpPr>
        <p:spPr>
          <a:xfrm>
            <a:off x="473703" y="1047341"/>
            <a:ext cx="782587" cy="400110"/>
          </a:xfrm>
          <a:prstGeom prst="rect">
            <a:avLst/>
          </a:prstGeom>
          <a:noFill/>
        </p:spPr>
        <p:txBody>
          <a:bodyPr wrap="none" rtlCol="0">
            <a:spAutoFit/>
          </a:bodyPr>
          <a:lstStyle/>
          <a:p>
            <a:r>
              <a:rPr kumimoji="1" lang="ja-JP" altLang="en-US" sz="2000" i="1">
                <a:solidFill>
                  <a:schemeClr val="tx1">
                    <a:lumMod val="65000"/>
                    <a:lumOff val="35000"/>
                  </a:schemeClr>
                </a:solidFill>
              </a:rPr>
              <a:t>寸 法</a:t>
            </a:r>
          </a:p>
        </p:txBody>
      </p:sp>
      <p:sp>
        <p:nvSpPr>
          <p:cNvPr id="23" name="テキスト ボックス 22">
            <a:extLst>
              <a:ext uri="{FF2B5EF4-FFF2-40B4-BE49-F238E27FC236}">
                <a16:creationId xmlns:a16="http://schemas.microsoft.com/office/drawing/2014/main" id="{9FC9307A-6117-45F1-AC90-3F91268F3E6A}"/>
              </a:ext>
            </a:extLst>
          </p:cNvPr>
          <p:cNvSpPr txBox="1"/>
          <p:nvPr/>
        </p:nvSpPr>
        <p:spPr>
          <a:xfrm>
            <a:off x="5092166" y="1651964"/>
            <a:ext cx="954107" cy="400110"/>
          </a:xfrm>
          <a:prstGeom prst="rect">
            <a:avLst/>
          </a:prstGeom>
          <a:noFill/>
        </p:spPr>
        <p:txBody>
          <a:bodyPr wrap="none" rtlCol="0">
            <a:spAutoFit/>
          </a:bodyPr>
          <a:lstStyle/>
          <a:p>
            <a:r>
              <a:rPr kumimoji="1" lang="ja-JP" altLang="en-US" sz="2000" i="1">
                <a:solidFill>
                  <a:schemeClr val="tx1">
                    <a:lumMod val="65000"/>
                    <a:lumOff val="35000"/>
                  </a:schemeClr>
                </a:solidFill>
              </a:rPr>
              <a:t>完成図</a:t>
            </a:r>
          </a:p>
        </p:txBody>
      </p:sp>
      <p:sp>
        <p:nvSpPr>
          <p:cNvPr id="9" name="テキスト ボックス 8">
            <a:extLst>
              <a:ext uri="{FF2B5EF4-FFF2-40B4-BE49-F238E27FC236}">
                <a16:creationId xmlns:a16="http://schemas.microsoft.com/office/drawing/2014/main" id="{BC95803C-CC9B-9E4B-BDD6-16377D32D67D}"/>
              </a:ext>
            </a:extLst>
          </p:cNvPr>
          <p:cNvSpPr txBox="1"/>
          <p:nvPr/>
        </p:nvSpPr>
        <p:spPr>
          <a:xfrm>
            <a:off x="4995861" y="974813"/>
            <a:ext cx="4493538" cy="584775"/>
          </a:xfrm>
          <a:prstGeom prst="rect">
            <a:avLst/>
          </a:prstGeom>
          <a:noFill/>
        </p:spPr>
        <p:txBody>
          <a:bodyPr wrap="none" rtlCol="0">
            <a:spAutoFit/>
          </a:bodyPr>
          <a:lstStyle/>
          <a:p>
            <a:r>
              <a:rPr kumimoji="1" lang="ja-JP" altLang="en-US" sz="1600" i="1">
                <a:solidFill>
                  <a:srgbClr val="FF0000"/>
                </a:solidFill>
              </a:rPr>
              <a:t>＊</a:t>
            </a:r>
            <a:r>
              <a:rPr kumimoji="1" lang="ja-JP" altLang="en-US" sz="1600" i="1">
                <a:solidFill>
                  <a:schemeClr val="tx1">
                    <a:lumMod val="65000"/>
                    <a:lumOff val="35000"/>
                  </a:schemeClr>
                </a:solidFill>
              </a:rPr>
              <a:t>建具、家具はそれぞれ単独のファイルで作成</a:t>
            </a:r>
            <a:endParaRPr kumimoji="1" lang="en-US" altLang="ja-JP" sz="1600" i="1" dirty="0">
              <a:solidFill>
                <a:schemeClr val="tx1">
                  <a:lumMod val="65000"/>
                  <a:lumOff val="35000"/>
                </a:schemeClr>
              </a:solidFill>
            </a:endParaRPr>
          </a:p>
          <a:p>
            <a:r>
              <a:rPr kumimoji="1" lang="ja-JP" altLang="en-US" sz="1600" i="1">
                <a:solidFill>
                  <a:schemeClr val="tx1">
                    <a:lumMod val="65000"/>
                    <a:lumOff val="35000"/>
                  </a:schemeClr>
                </a:solidFill>
              </a:rPr>
              <a:t>　枠、ドア、ガラスはそれぞれグループ化する</a:t>
            </a:r>
          </a:p>
        </p:txBody>
      </p:sp>
      <p:sp>
        <p:nvSpPr>
          <p:cNvPr id="10" name="テキスト ボックス 9">
            <a:extLst>
              <a:ext uri="{FF2B5EF4-FFF2-40B4-BE49-F238E27FC236}">
                <a16:creationId xmlns:a16="http://schemas.microsoft.com/office/drawing/2014/main" id="{16EA6765-1EFC-F44A-AABA-020548945EC0}"/>
              </a:ext>
            </a:extLst>
          </p:cNvPr>
          <p:cNvSpPr txBox="1"/>
          <p:nvPr/>
        </p:nvSpPr>
        <p:spPr>
          <a:xfrm>
            <a:off x="5845026" y="6377427"/>
            <a:ext cx="3467616" cy="338554"/>
          </a:xfrm>
          <a:prstGeom prst="rect">
            <a:avLst/>
          </a:prstGeom>
          <a:noFill/>
        </p:spPr>
        <p:txBody>
          <a:bodyPr wrap="none" rtlCol="0">
            <a:spAutoFit/>
          </a:bodyPr>
          <a:lstStyle/>
          <a:p>
            <a:r>
              <a:rPr kumimoji="1" lang="ja-JP" altLang="en-US" sz="1600" i="1">
                <a:solidFill>
                  <a:schemeClr val="tx2"/>
                </a:solidFill>
              </a:rPr>
              <a:t>ドアノブは、コンポーネントを利用</a:t>
            </a:r>
            <a:endParaRPr kumimoji="1" lang="ja-JP" altLang="en-US" sz="1600" i="1">
              <a:solidFill>
                <a:schemeClr val="tx1">
                  <a:lumMod val="65000"/>
                  <a:lumOff val="35000"/>
                </a:schemeClr>
              </a:solidFill>
            </a:endParaRPr>
          </a:p>
        </p:txBody>
      </p:sp>
    </p:spTree>
    <p:extLst>
      <p:ext uri="{BB962C8B-B14F-4D97-AF65-F5344CB8AC3E}">
        <p14:creationId xmlns:p14="http://schemas.microsoft.com/office/powerpoint/2010/main" val="1302111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グループ化 16">
            <a:extLst>
              <a:ext uri="{FF2B5EF4-FFF2-40B4-BE49-F238E27FC236}">
                <a16:creationId xmlns:a16="http://schemas.microsoft.com/office/drawing/2014/main" id="{41C9FB41-4D95-442D-A476-079EEF2A30BD}"/>
              </a:ext>
            </a:extLst>
          </p:cNvPr>
          <p:cNvGrpSpPr/>
          <p:nvPr/>
        </p:nvGrpSpPr>
        <p:grpSpPr>
          <a:xfrm>
            <a:off x="452437" y="947956"/>
            <a:ext cx="4500563" cy="5910044"/>
            <a:chOff x="574201" y="991507"/>
            <a:chExt cx="4374757" cy="5744838"/>
          </a:xfrm>
        </p:grpSpPr>
        <p:sp>
          <p:nvSpPr>
            <p:cNvPr id="15" name="正方形/長方形 14">
              <a:extLst>
                <a:ext uri="{FF2B5EF4-FFF2-40B4-BE49-F238E27FC236}">
                  <a16:creationId xmlns:a16="http://schemas.microsoft.com/office/drawing/2014/main" id="{AF94EF79-898A-4513-A031-E1C7C50FB1A7}"/>
                </a:ext>
              </a:extLst>
            </p:cNvPr>
            <p:cNvSpPr/>
            <p:nvPr/>
          </p:nvSpPr>
          <p:spPr>
            <a:xfrm>
              <a:off x="574201" y="991507"/>
              <a:ext cx="4374757" cy="5744838"/>
            </a:xfrm>
            <a:prstGeom prst="rect">
              <a:avLst/>
            </a:prstGeom>
            <a:solidFill>
              <a:srgbClr val="F9F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スクリーンショット が含まれている画像&#10;&#10;自動的に生成された説明">
              <a:extLst>
                <a:ext uri="{FF2B5EF4-FFF2-40B4-BE49-F238E27FC236}">
                  <a16:creationId xmlns:a16="http://schemas.microsoft.com/office/drawing/2014/main" id="{D3BDF308-D1A8-40B4-9163-A5412D88865E}"/>
                </a:ext>
              </a:extLst>
            </p:cNvPr>
            <p:cNvPicPr>
              <a:picLocks noChangeAspect="1"/>
            </p:cNvPicPr>
            <p:nvPr/>
          </p:nvPicPr>
          <p:blipFill rotWithShape="1">
            <a:blip r:embed="rId2">
              <a:extLst>
                <a:ext uri="{28A0092B-C50C-407E-A947-70E740481C1C}">
                  <a14:useLocalDpi xmlns:a14="http://schemas.microsoft.com/office/drawing/2010/main" val="0"/>
                </a:ext>
              </a:extLst>
            </a:blip>
            <a:srcRect t="2093" b="3650"/>
            <a:stretch/>
          </p:blipFill>
          <p:spPr>
            <a:xfrm>
              <a:off x="785772" y="1052513"/>
              <a:ext cx="3879614" cy="5558978"/>
            </a:xfrm>
            <a:prstGeom prst="rect">
              <a:avLst/>
            </a:prstGeom>
          </p:spPr>
        </p:pic>
      </p:grpSp>
      <p:sp>
        <p:nvSpPr>
          <p:cNvPr id="3" name="スライド番号プレースホルダー 2">
            <a:extLst>
              <a:ext uri="{FF2B5EF4-FFF2-40B4-BE49-F238E27FC236}">
                <a16:creationId xmlns:a16="http://schemas.microsoft.com/office/drawing/2014/main" id="{3AE1B522-90F6-4317-85D4-951067859DF4}"/>
              </a:ext>
            </a:extLst>
          </p:cNvPr>
          <p:cNvSpPr>
            <a:spLocks noGrp="1"/>
          </p:cNvSpPr>
          <p:nvPr>
            <p:ph type="sldNum" sz="quarter" idx="4"/>
          </p:nvPr>
        </p:nvSpPr>
        <p:spPr/>
        <p:txBody>
          <a:bodyPr/>
          <a:lstStyle/>
          <a:p>
            <a:fld id="{FF201CBC-0A1A-4EBD-A1D5-774CF332F279}" type="slidenum">
              <a:rPr kumimoji="1" lang="ja-JP" altLang="en-US" smtClean="0"/>
              <a:pPr/>
              <a:t>34</a:t>
            </a:fld>
            <a:endParaRPr kumimoji="1" lang="ja-JP" altLang="en-US"/>
          </a:p>
        </p:txBody>
      </p:sp>
      <p:sp>
        <p:nvSpPr>
          <p:cNvPr id="4" name="字幕 3">
            <a:extLst>
              <a:ext uri="{FF2B5EF4-FFF2-40B4-BE49-F238E27FC236}">
                <a16:creationId xmlns:a16="http://schemas.microsoft.com/office/drawing/2014/main" id="{F144AA51-C0A7-45B0-B842-C327BE1B314B}"/>
              </a:ext>
            </a:extLst>
          </p:cNvPr>
          <p:cNvSpPr>
            <a:spLocks noGrp="1"/>
          </p:cNvSpPr>
          <p:nvPr>
            <p:ph type="subTitle" idx="10"/>
          </p:nvPr>
        </p:nvSpPr>
        <p:spPr/>
        <p:txBody>
          <a:bodyPr/>
          <a:lstStyle/>
          <a:p>
            <a:r>
              <a:rPr lang="ja-JP" altLang="en-US"/>
              <a:t>③建具のモデリング　：（</a:t>
            </a:r>
            <a:r>
              <a:rPr lang="en-US" altLang="ja-JP"/>
              <a:t>2</a:t>
            </a:r>
            <a:r>
              <a:rPr lang="ja-JP" altLang="en-US"/>
              <a:t>）掃き出し窓</a:t>
            </a:r>
            <a:endParaRPr kumimoji="1" lang="ja-JP" altLang="en-US"/>
          </a:p>
        </p:txBody>
      </p:sp>
      <p:sp>
        <p:nvSpPr>
          <p:cNvPr id="5" name="タイトル 4">
            <a:extLst>
              <a:ext uri="{FF2B5EF4-FFF2-40B4-BE49-F238E27FC236}">
                <a16:creationId xmlns:a16="http://schemas.microsoft.com/office/drawing/2014/main" id="{3751B111-A0A3-43BE-B26E-956BEE11E216}"/>
              </a:ext>
            </a:extLst>
          </p:cNvPr>
          <p:cNvSpPr>
            <a:spLocks noGrp="1"/>
          </p:cNvSpPr>
          <p:nvPr>
            <p:ph type="title"/>
          </p:nvPr>
        </p:nvSpPr>
        <p:spPr/>
        <p:txBody>
          <a:bodyPr/>
          <a:lstStyle/>
          <a:p>
            <a:endParaRPr kumimoji="1" lang="ja-JP" altLang="en-US"/>
          </a:p>
        </p:txBody>
      </p:sp>
      <p:pic>
        <p:nvPicPr>
          <p:cNvPr id="12" name="図 11" descr="ミラー, ウィンドウ, 建物, 姿見 が含まれている画像&#10;&#10;自動的に生成された説明">
            <a:extLst>
              <a:ext uri="{FF2B5EF4-FFF2-40B4-BE49-F238E27FC236}">
                <a16:creationId xmlns:a16="http://schemas.microsoft.com/office/drawing/2014/main" id="{CB9D7914-0E1D-4754-A4FC-03D66BBF9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2129" y="1660776"/>
            <a:ext cx="4117005" cy="4816254"/>
          </a:xfrm>
          <a:prstGeom prst="rect">
            <a:avLst/>
          </a:prstGeom>
        </p:spPr>
      </p:pic>
      <p:sp>
        <p:nvSpPr>
          <p:cNvPr id="13" name="テキスト ボックス 12">
            <a:extLst>
              <a:ext uri="{FF2B5EF4-FFF2-40B4-BE49-F238E27FC236}">
                <a16:creationId xmlns:a16="http://schemas.microsoft.com/office/drawing/2014/main" id="{A0553ACA-54B8-4D1D-9BBC-F5666FA3E994}"/>
              </a:ext>
            </a:extLst>
          </p:cNvPr>
          <p:cNvSpPr txBox="1"/>
          <p:nvPr/>
        </p:nvSpPr>
        <p:spPr>
          <a:xfrm>
            <a:off x="473703" y="1047341"/>
            <a:ext cx="782587" cy="400110"/>
          </a:xfrm>
          <a:prstGeom prst="rect">
            <a:avLst/>
          </a:prstGeom>
          <a:noFill/>
        </p:spPr>
        <p:txBody>
          <a:bodyPr wrap="none" rtlCol="0">
            <a:spAutoFit/>
          </a:bodyPr>
          <a:lstStyle/>
          <a:p>
            <a:r>
              <a:rPr kumimoji="1" lang="ja-JP" altLang="en-US" sz="2000" i="1">
                <a:solidFill>
                  <a:schemeClr val="tx1">
                    <a:lumMod val="65000"/>
                    <a:lumOff val="35000"/>
                  </a:schemeClr>
                </a:solidFill>
              </a:rPr>
              <a:t>寸 法</a:t>
            </a:r>
          </a:p>
        </p:txBody>
      </p:sp>
      <p:sp>
        <p:nvSpPr>
          <p:cNvPr id="14" name="テキスト ボックス 13">
            <a:extLst>
              <a:ext uri="{FF2B5EF4-FFF2-40B4-BE49-F238E27FC236}">
                <a16:creationId xmlns:a16="http://schemas.microsoft.com/office/drawing/2014/main" id="{B7951042-DC18-48D7-AC75-CD0B8EAFCEF1}"/>
              </a:ext>
            </a:extLst>
          </p:cNvPr>
          <p:cNvSpPr txBox="1"/>
          <p:nvPr/>
        </p:nvSpPr>
        <p:spPr>
          <a:xfrm>
            <a:off x="5043305" y="1047341"/>
            <a:ext cx="954107" cy="400110"/>
          </a:xfrm>
          <a:prstGeom prst="rect">
            <a:avLst/>
          </a:prstGeom>
          <a:noFill/>
        </p:spPr>
        <p:txBody>
          <a:bodyPr wrap="none" rtlCol="0">
            <a:spAutoFit/>
          </a:bodyPr>
          <a:lstStyle/>
          <a:p>
            <a:r>
              <a:rPr kumimoji="1" lang="ja-JP" altLang="en-US" sz="2000" i="1">
                <a:solidFill>
                  <a:schemeClr val="tx1">
                    <a:lumMod val="65000"/>
                    <a:lumOff val="35000"/>
                  </a:schemeClr>
                </a:solidFill>
              </a:rPr>
              <a:t>完成図</a:t>
            </a:r>
          </a:p>
        </p:txBody>
      </p:sp>
    </p:spTree>
    <p:extLst>
      <p:ext uri="{BB962C8B-B14F-4D97-AF65-F5344CB8AC3E}">
        <p14:creationId xmlns:p14="http://schemas.microsoft.com/office/powerpoint/2010/main" val="25178318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グループ化 17">
            <a:extLst>
              <a:ext uri="{FF2B5EF4-FFF2-40B4-BE49-F238E27FC236}">
                <a16:creationId xmlns:a16="http://schemas.microsoft.com/office/drawing/2014/main" id="{57CD853A-E0F6-439E-9202-0998AE35E236}"/>
              </a:ext>
            </a:extLst>
          </p:cNvPr>
          <p:cNvGrpSpPr/>
          <p:nvPr/>
        </p:nvGrpSpPr>
        <p:grpSpPr>
          <a:xfrm>
            <a:off x="452437" y="956345"/>
            <a:ext cx="4500563" cy="5901655"/>
            <a:chOff x="452437" y="956345"/>
            <a:chExt cx="4500563" cy="5901655"/>
          </a:xfrm>
        </p:grpSpPr>
        <p:sp>
          <p:nvSpPr>
            <p:cNvPr id="17" name="正方形/長方形 16">
              <a:extLst>
                <a:ext uri="{FF2B5EF4-FFF2-40B4-BE49-F238E27FC236}">
                  <a16:creationId xmlns:a16="http://schemas.microsoft.com/office/drawing/2014/main" id="{88171627-44B9-49CB-9154-626CC0E876EC}"/>
                </a:ext>
              </a:extLst>
            </p:cNvPr>
            <p:cNvSpPr/>
            <p:nvPr/>
          </p:nvSpPr>
          <p:spPr>
            <a:xfrm>
              <a:off x="452437" y="956345"/>
              <a:ext cx="4500563" cy="5901655"/>
            </a:xfrm>
            <a:prstGeom prst="rect">
              <a:avLst/>
            </a:prstGeom>
            <a:solidFill>
              <a:srgbClr val="F9FA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6" name="図 15" descr="文字と写真のスクリーンショット&#10;&#10;自動的に生成された説明">
              <a:extLst>
                <a:ext uri="{FF2B5EF4-FFF2-40B4-BE49-F238E27FC236}">
                  <a16:creationId xmlns:a16="http://schemas.microsoft.com/office/drawing/2014/main" id="{AEA7F5B3-464C-4FE0-A262-2C29C09D5E42}"/>
                </a:ext>
              </a:extLst>
            </p:cNvPr>
            <p:cNvPicPr>
              <a:picLocks noChangeAspect="1"/>
            </p:cNvPicPr>
            <p:nvPr/>
          </p:nvPicPr>
          <p:blipFill rotWithShape="1">
            <a:blip r:embed="rId2">
              <a:extLst>
                <a:ext uri="{28A0092B-C50C-407E-A947-70E740481C1C}">
                  <a14:useLocalDpi xmlns:a14="http://schemas.microsoft.com/office/drawing/2010/main" val="0"/>
                </a:ext>
              </a:extLst>
            </a:blip>
            <a:srcRect l="21" t="2868" b="3019"/>
            <a:stretch/>
          </p:blipFill>
          <p:spPr>
            <a:xfrm>
              <a:off x="763399" y="1002179"/>
              <a:ext cx="4046140" cy="5768768"/>
            </a:xfrm>
            <a:prstGeom prst="rect">
              <a:avLst/>
            </a:prstGeom>
          </p:spPr>
        </p:pic>
      </p:grpSp>
      <p:sp>
        <p:nvSpPr>
          <p:cNvPr id="3" name="スライド番号プレースホルダー 2">
            <a:extLst>
              <a:ext uri="{FF2B5EF4-FFF2-40B4-BE49-F238E27FC236}">
                <a16:creationId xmlns:a16="http://schemas.microsoft.com/office/drawing/2014/main" id="{3AE1B522-90F6-4317-85D4-951067859DF4}"/>
              </a:ext>
            </a:extLst>
          </p:cNvPr>
          <p:cNvSpPr>
            <a:spLocks noGrp="1"/>
          </p:cNvSpPr>
          <p:nvPr>
            <p:ph type="sldNum" sz="quarter" idx="4"/>
          </p:nvPr>
        </p:nvSpPr>
        <p:spPr/>
        <p:txBody>
          <a:bodyPr/>
          <a:lstStyle/>
          <a:p>
            <a:fld id="{FF201CBC-0A1A-4EBD-A1D5-774CF332F279}" type="slidenum">
              <a:rPr kumimoji="1" lang="ja-JP" altLang="en-US" smtClean="0"/>
              <a:pPr/>
              <a:t>35</a:t>
            </a:fld>
            <a:endParaRPr kumimoji="1" lang="ja-JP" altLang="en-US"/>
          </a:p>
        </p:txBody>
      </p:sp>
      <p:sp>
        <p:nvSpPr>
          <p:cNvPr id="4" name="字幕 3">
            <a:extLst>
              <a:ext uri="{FF2B5EF4-FFF2-40B4-BE49-F238E27FC236}">
                <a16:creationId xmlns:a16="http://schemas.microsoft.com/office/drawing/2014/main" id="{F144AA51-C0A7-45B0-B842-C327BE1B314B}"/>
              </a:ext>
            </a:extLst>
          </p:cNvPr>
          <p:cNvSpPr>
            <a:spLocks noGrp="1"/>
          </p:cNvSpPr>
          <p:nvPr>
            <p:ph type="subTitle" idx="10"/>
          </p:nvPr>
        </p:nvSpPr>
        <p:spPr/>
        <p:txBody>
          <a:bodyPr/>
          <a:lstStyle/>
          <a:p>
            <a:r>
              <a:rPr lang="ja-JP" altLang="en-US"/>
              <a:t>③建具のモデリング　：（</a:t>
            </a:r>
            <a:r>
              <a:rPr lang="en-US" altLang="ja-JP"/>
              <a:t>3</a:t>
            </a:r>
            <a:r>
              <a:rPr lang="ja-JP" altLang="en-US"/>
              <a:t>）上げ下げ窓</a:t>
            </a:r>
          </a:p>
        </p:txBody>
      </p:sp>
      <p:sp>
        <p:nvSpPr>
          <p:cNvPr id="5" name="タイトル 4">
            <a:extLst>
              <a:ext uri="{FF2B5EF4-FFF2-40B4-BE49-F238E27FC236}">
                <a16:creationId xmlns:a16="http://schemas.microsoft.com/office/drawing/2014/main" id="{3751B111-A0A3-43BE-B26E-956BEE11E216}"/>
              </a:ext>
            </a:extLst>
          </p:cNvPr>
          <p:cNvSpPr>
            <a:spLocks noGrp="1"/>
          </p:cNvSpPr>
          <p:nvPr>
            <p:ph type="title"/>
          </p:nvPr>
        </p:nvSpPr>
        <p:spPr/>
        <p:txBody>
          <a:bodyPr/>
          <a:lstStyle/>
          <a:p>
            <a:endParaRPr kumimoji="1" lang="ja-JP" altLang="en-US"/>
          </a:p>
        </p:txBody>
      </p:sp>
      <p:pic>
        <p:nvPicPr>
          <p:cNvPr id="10" name="図 9" descr="建物, ウィンドウ, ホワイト が含まれている画像&#10;&#10;自動的に生成された説明">
            <a:extLst>
              <a:ext uri="{FF2B5EF4-FFF2-40B4-BE49-F238E27FC236}">
                <a16:creationId xmlns:a16="http://schemas.microsoft.com/office/drawing/2014/main" id="{DD8A9C24-44DB-4644-B9B4-EDBF1B47CAB7}"/>
              </a:ext>
            </a:extLst>
          </p:cNvPr>
          <p:cNvPicPr>
            <a:picLocks noChangeAspect="1"/>
          </p:cNvPicPr>
          <p:nvPr/>
        </p:nvPicPr>
        <p:blipFill rotWithShape="1">
          <a:blip r:embed="rId3">
            <a:extLst>
              <a:ext uri="{28A0092B-C50C-407E-A947-70E740481C1C}">
                <a14:useLocalDpi xmlns:a14="http://schemas.microsoft.com/office/drawing/2010/main" val="0"/>
              </a:ext>
            </a:extLst>
          </a:blip>
          <a:srcRect l="3639"/>
          <a:stretch/>
        </p:blipFill>
        <p:spPr>
          <a:xfrm>
            <a:off x="5043304" y="1184941"/>
            <a:ext cx="4490419" cy="5564150"/>
          </a:xfrm>
          <a:prstGeom prst="rect">
            <a:avLst/>
          </a:prstGeom>
        </p:spPr>
      </p:pic>
      <p:sp>
        <p:nvSpPr>
          <p:cNvPr id="11" name="テキスト ボックス 10">
            <a:extLst>
              <a:ext uri="{FF2B5EF4-FFF2-40B4-BE49-F238E27FC236}">
                <a16:creationId xmlns:a16="http://schemas.microsoft.com/office/drawing/2014/main" id="{C573E252-3197-48E1-A42F-446C1D1EBCE4}"/>
              </a:ext>
            </a:extLst>
          </p:cNvPr>
          <p:cNvSpPr txBox="1"/>
          <p:nvPr/>
        </p:nvSpPr>
        <p:spPr>
          <a:xfrm>
            <a:off x="473703" y="1047341"/>
            <a:ext cx="782587" cy="400110"/>
          </a:xfrm>
          <a:prstGeom prst="rect">
            <a:avLst/>
          </a:prstGeom>
          <a:noFill/>
        </p:spPr>
        <p:txBody>
          <a:bodyPr wrap="none" rtlCol="0">
            <a:spAutoFit/>
          </a:bodyPr>
          <a:lstStyle/>
          <a:p>
            <a:r>
              <a:rPr kumimoji="1" lang="ja-JP" altLang="en-US" sz="2000" i="1">
                <a:solidFill>
                  <a:schemeClr val="tx1">
                    <a:lumMod val="65000"/>
                    <a:lumOff val="35000"/>
                  </a:schemeClr>
                </a:solidFill>
              </a:rPr>
              <a:t>寸 法</a:t>
            </a:r>
          </a:p>
        </p:txBody>
      </p:sp>
      <p:sp>
        <p:nvSpPr>
          <p:cNvPr id="13" name="テキスト ボックス 12">
            <a:extLst>
              <a:ext uri="{FF2B5EF4-FFF2-40B4-BE49-F238E27FC236}">
                <a16:creationId xmlns:a16="http://schemas.microsoft.com/office/drawing/2014/main" id="{43317120-466D-4C04-BF40-3C5611584C89}"/>
              </a:ext>
            </a:extLst>
          </p:cNvPr>
          <p:cNvSpPr txBox="1"/>
          <p:nvPr/>
        </p:nvSpPr>
        <p:spPr>
          <a:xfrm>
            <a:off x="5043305" y="1047341"/>
            <a:ext cx="954107" cy="400110"/>
          </a:xfrm>
          <a:prstGeom prst="rect">
            <a:avLst/>
          </a:prstGeom>
          <a:noFill/>
        </p:spPr>
        <p:txBody>
          <a:bodyPr wrap="none" rtlCol="0">
            <a:spAutoFit/>
          </a:bodyPr>
          <a:lstStyle/>
          <a:p>
            <a:r>
              <a:rPr kumimoji="1" lang="ja-JP" altLang="en-US" sz="2000" i="1">
                <a:solidFill>
                  <a:schemeClr val="tx1">
                    <a:lumMod val="65000"/>
                    <a:lumOff val="35000"/>
                  </a:schemeClr>
                </a:solidFill>
              </a:rPr>
              <a:t>完成図</a:t>
            </a:r>
          </a:p>
        </p:txBody>
      </p:sp>
    </p:spTree>
    <p:extLst>
      <p:ext uri="{BB962C8B-B14F-4D97-AF65-F5344CB8AC3E}">
        <p14:creationId xmlns:p14="http://schemas.microsoft.com/office/powerpoint/2010/main" val="21956339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35327213-3B1F-4863-BA32-3E55E68BC147}"/>
              </a:ext>
            </a:extLst>
          </p:cNvPr>
          <p:cNvPicPr>
            <a:picLocks noChangeAspect="1"/>
          </p:cNvPicPr>
          <p:nvPr/>
        </p:nvPicPr>
        <p:blipFill rotWithShape="1">
          <a:blip r:embed="rId2">
            <a:extLst>
              <a:ext uri="{28A0092B-C50C-407E-A947-70E740481C1C}">
                <a14:useLocalDpi xmlns:a14="http://schemas.microsoft.com/office/drawing/2010/main" val="0"/>
              </a:ext>
            </a:extLst>
          </a:blip>
          <a:srcRect l="19741" t="6481" r="1592" b="14590"/>
          <a:stretch/>
        </p:blipFill>
        <p:spPr>
          <a:xfrm>
            <a:off x="2258016" y="1537019"/>
            <a:ext cx="7195547" cy="4137514"/>
          </a:xfrm>
          <a:prstGeom prst="rect">
            <a:avLst/>
          </a:prstGeom>
        </p:spPr>
      </p:pic>
      <p:sp>
        <p:nvSpPr>
          <p:cNvPr id="2" name="コンテンツ プレースホルダー 1">
            <a:extLst>
              <a:ext uri="{FF2B5EF4-FFF2-40B4-BE49-F238E27FC236}">
                <a16:creationId xmlns:a16="http://schemas.microsoft.com/office/drawing/2014/main" id="{407F6DA4-EEE6-40CC-AC58-6FD8013C1DDF}"/>
              </a:ext>
            </a:extLst>
          </p:cNvPr>
          <p:cNvSpPr>
            <a:spLocks noGrp="1"/>
          </p:cNvSpPr>
          <p:nvPr>
            <p:ph idx="1"/>
          </p:nvPr>
        </p:nvSpPr>
        <p:spPr>
          <a:xfrm>
            <a:off x="2258016" y="1075806"/>
            <a:ext cx="5842388" cy="455201"/>
          </a:xfrm>
        </p:spPr>
        <p:txBody>
          <a:bodyPr>
            <a:normAutofit/>
          </a:bodyPr>
          <a:lstStyle/>
          <a:p>
            <a:r>
              <a:rPr lang="ja-JP" altLang="en-US"/>
              <a:t>インポート、移動、必要に応じて回転</a:t>
            </a:r>
            <a:endParaRPr lang="en-US" altLang="ja-JP" dirty="0"/>
          </a:p>
          <a:p>
            <a:endParaRPr kumimoji="1" lang="ja-JP" altLang="en-US"/>
          </a:p>
        </p:txBody>
      </p:sp>
      <p:sp>
        <p:nvSpPr>
          <p:cNvPr id="3" name="スライド番号プレースホルダー 2">
            <a:extLst>
              <a:ext uri="{FF2B5EF4-FFF2-40B4-BE49-F238E27FC236}">
                <a16:creationId xmlns:a16="http://schemas.microsoft.com/office/drawing/2014/main" id="{722829ED-4A85-4797-AA9A-D7E84BC82F92}"/>
              </a:ext>
            </a:extLst>
          </p:cNvPr>
          <p:cNvSpPr>
            <a:spLocks noGrp="1"/>
          </p:cNvSpPr>
          <p:nvPr>
            <p:ph type="sldNum" sz="quarter" idx="4"/>
          </p:nvPr>
        </p:nvSpPr>
        <p:spPr/>
        <p:txBody>
          <a:bodyPr/>
          <a:lstStyle/>
          <a:p>
            <a:fld id="{FF201CBC-0A1A-4EBD-A1D5-774CF332F279}" type="slidenum">
              <a:rPr kumimoji="1" lang="ja-JP" altLang="en-US" smtClean="0"/>
              <a:pPr/>
              <a:t>36</a:t>
            </a:fld>
            <a:endParaRPr kumimoji="1" lang="ja-JP" altLang="en-US"/>
          </a:p>
        </p:txBody>
      </p:sp>
      <p:sp>
        <p:nvSpPr>
          <p:cNvPr id="4" name="字幕 3">
            <a:extLst>
              <a:ext uri="{FF2B5EF4-FFF2-40B4-BE49-F238E27FC236}">
                <a16:creationId xmlns:a16="http://schemas.microsoft.com/office/drawing/2014/main" id="{0D88B3D8-C99C-4FC4-8A9B-86BDE7994719}"/>
              </a:ext>
            </a:extLst>
          </p:cNvPr>
          <p:cNvSpPr>
            <a:spLocks noGrp="1"/>
          </p:cNvSpPr>
          <p:nvPr>
            <p:ph type="subTitle" idx="10"/>
          </p:nvPr>
        </p:nvSpPr>
        <p:spPr/>
        <p:txBody>
          <a:bodyPr/>
          <a:lstStyle/>
          <a:p>
            <a:r>
              <a:rPr lang="ja-JP" altLang="en-US"/>
              <a:t>④建具の配置</a:t>
            </a:r>
            <a:endParaRPr kumimoji="1" lang="ja-JP" altLang="en-US"/>
          </a:p>
        </p:txBody>
      </p:sp>
      <p:pic>
        <p:nvPicPr>
          <p:cNvPr id="8" name="図 7">
            <a:extLst>
              <a:ext uri="{FF2B5EF4-FFF2-40B4-BE49-F238E27FC236}">
                <a16:creationId xmlns:a16="http://schemas.microsoft.com/office/drawing/2014/main" id="{5AA769CD-8361-844C-82F6-74D652197C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437" y="1108353"/>
            <a:ext cx="1519519" cy="2767695"/>
          </a:xfrm>
          <a:prstGeom prst="rect">
            <a:avLst/>
          </a:prstGeom>
        </p:spPr>
      </p:pic>
      <p:sp>
        <p:nvSpPr>
          <p:cNvPr id="9" name="正方形/長方形 8">
            <a:extLst>
              <a:ext uri="{FF2B5EF4-FFF2-40B4-BE49-F238E27FC236}">
                <a16:creationId xmlns:a16="http://schemas.microsoft.com/office/drawing/2014/main" id="{962FDC54-CFAC-BC4D-AEEC-B609A1440F84}"/>
              </a:ext>
            </a:extLst>
          </p:cNvPr>
          <p:cNvSpPr/>
          <p:nvPr/>
        </p:nvSpPr>
        <p:spPr>
          <a:xfrm>
            <a:off x="401692" y="3022406"/>
            <a:ext cx="1622552" cy="23034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コンテンツ プレースホルダー 1">
            <a:extLst>
              <a:ext uri="{FF2B5EF4-FFF2-40B4-BE49-F238E27FC236}">
                <a16:creationId xmlns:a16="http://schemas.microsoft.com/office/drawing/2014/main" id="{B3B28117-944F-4528-A68F-31DAED61544E}"/>
              </a:ext>
            </a:extLst>
          </p:cNvPr>
          <p:cNvSpPr txBox="1">
            <a:spLocks/>
          </p:cNvSpPr>
          <p:nvPr/>
        </p:nvSpPr>
        <p:spPr>
          <a:xfrm>
            <a:off x="2024244" y="5930168"/>
            <a:ext cx="7592293" cy="73890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ja-JP" altLang="en-US" sz="1800"/>
              <a:t>注：ここでは実際に建具をモデリングしているが、コンポーネントで</a:t>
            </a:r>
            <a:endParaRPr lang="en-US" altLang="ja-JP" sz="1800"/>
          </a:p>
          <a:p>
            <a:pPr>
              <a:lnSpc>
                <a:spcPct val="100000"/>
              </a:lnSpc>
              <a:spcBef>
                <a:spcPts val="0"/>
              </a:spcBef>
            </a:pPr>
            <a:r>
              <a:rPr lang="ja-JP" altLang="en-US" sz="1800"/>
              <a:t>　　近いものがあれば、尺度ツールで寸法を調整して使ってもよい。</a:t>
            </a:r>
          </a:p>
        </p:txBody>
      </p:sp>
    </p:spTree>
    <p:extLst>
      <p:ext uri="{BB962C8B-B14F-4D97-AF65-F5344CB8AC3E}">
        <p14:creationId xmlns:p14="http://schemas.microsoft.com/office/powerpoint/2010/main" val="207945450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DB186A13-4CD6-4A8D-8C4A-B391B57449FB}"/>
              </a:ext>
            </a:extLst>
          </p:cNvPr>
          <p:cNvSpPr>
            <a:spLocks noGrp="1"/>
          </p:cNvSpPr>
          <p:nvPr>
            <p:ph type="sldNum" sz="quarter" idx="4"/>
          </p:nvPr>
        </p:nvSpPr>
        <p:spPr/>
        <p:txBody>
          <a:bodyPr/>
          <a:lstStyle/>
          <a:p>
            <a:fld id="{FF201CBC-0A1A-4EBD-A1D5-774CF332F279}" type="slidenum">
              <a:rPr kumimoji="1" lang="ja-JP" altLang="en-US" smtClean="0"/>
              <a:pPr/>
              <a:t>37</a:t>
            </a:fld>
            <a:endParaRPr kumimoji="1" lang="ja-JP" altLang="en-US"/>
          </a:p>
        </p:txBody>
      </p:sp>
      <p:sp>
        <p:nvSpPr>
          <p:cNvPr id="4" name="字幕 3">
            <a:extLst>
              <a:ext uri="{FF2B5EF4-FFF2-40B4-BE49-F238E27FC236}">
                <a16:creationId xmlns:a16="http://schemas.microsoft.com/office/drawing/2014/main" id="{2FBEA405-8BEA-4023-8C81-3DB6EE6B78EF}"/>
              </a:ext>
            </a:extLst>
          </p:cNvPr>
          <p:cNvSpPr>
            <a:spLocks noGrp="1"/>
          </p:cNvSpPr>
          <p:nvPr>
            <p:ph type="subTitle" idx="10"/>
          </p:nvPr>
        </p:nvSpPr>
        <p:spPr>
          <a:xfrm>
            <a:off x="452436" y="340740"/>
            <a:ext cx="9453563" cy="523964"/>
          </a:xfrm>
        </p:spPr>
        <p:txBody>
          <a:bodyPr/>
          <a:lstStyle/>
          <a:p>
            <a:r>
              <a:rPr lang="ja-JP" altLang="en-US" sz="2700"/>
              <a:t>⑤天井＋カーテンボックス＋建築化照明　：</a:t>
            </a:r>
            <a:r>
              <a:rPr lang="ja-JP" altLang="en-US"/>
              <a:t>寸法の整理</a:t>
            </a:r>
          </a:p>
        </p:txBody>
      </p:sp>
      <p:pic>
        <p:nvPicPr>
          <p:cNvPr id="6" name="図 5">
            <a:extLst>
              <a:ext uri="{FF2B5EF4-FFF2-40B4-BE49-F238E27FC236}">
                <a16:creationId xmlns:a16="http://schemas.microsoft.com/office/drawing/2014/main" id="{493798D5-60AC-4944-8D7F-7E1F4BAFB5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7956" y="1291359"/>
            <a:ext cx="6870088" cy="5067441"/>
          </a:xfrm>
          <a:prstGeom prst="rect">
            <a:avLst/>
          </a:prstGeom>
        </p:spPr>
      </p:pic>
    </p:spTree>
    <p:extLst>
      <p:ext uri="{BB962C8B-B14F-4D97-AF65-F5344CB8AC3E}">
        <p14:creationId xmlns:p14="http://schemas.microsoft.com/office/powerpoint/2010/main" val="28910222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立つ が含まれている画像&#10;&#10;自動的に生成された説明">
            <a:extLst>
              <a:ext uri="{FF2B5EF4-FFF2-40B4-BE49-F238E27FC236}">
                <a16:creationId xmlns:a16="http://schemas.microsoft.com/office/drawing/2014/main" id="{3B516A6A-CDB1-4FDC-95E5-9DE01B6ECBB1}"/>
              </a:ext>
            </a:extLst>
          </p:cNvPr>
          <p:cNvPicPr>
            <a:picLocks noChangeAspect="1"/>
          </p:cNvPicPr>
          <p:nvPr/>
        </p:nvPicPr>
        <p:blipFill rotWithShape="1">
          <a:blip r:embed="rId2">
            <a:extLst>
              <a:ext uri="{28A0092B-C50C-407E-A947-70E740481C1C}">
                <a14:useLocalDpi xmlns:a14="http://schemas.microsoft.com/office/drawing/2010/main" val="0"/>
              </a:ext>
            </a:extLst>
          </a:blip>
          <a:srcRect l="5582" t="14268" r="33" b="9165"/>
          <a:stretch/>
        </p:blipFill>
        <p:spPr>
          <a:xfrm>
            <a:off x="5038551" y="1047856"/>
            <a:ext cx="4534597" cy="1514504"/>
          </a:xfrm>
          <a:prstGeom prst="rect">
            <a:avLst/>
          </a:prstGeom>
        </p:spPr>
      </p:pic>
      <p:sp>
        <p:nvSpPr>
          <p:cNvPr id="3" name="スライド番号プレースホルダー 2">
            <a:extLst>
              <a:ext uri="{FF2B5EF4-FFF2-40B4-BE49-F238E27FC236}">
                <a16:creationId xmlns:a16="http://schemas.microsoft.com/office/drawing/2014/main" id="{AE6F46DD-3982-4C3E-8A17-E39B33C4DD75}"/>
              </a:ext>
            </a:extLst>
          </p:cNvPr>
          <p:cNvSpPr>
            <a:spLocks noGrp="1"/>
          </p:cNvSpPr>
          <p:nvPr>
            <p:ph type="sldNum" sz="quarter" idx="4"/>
          </p:nvPr>
        </p:nvSpPr>
        <p:spPr/>
        <p:txBody>
          <a:bodyPr/>
          <a:lstStyle/>
          <a:p>
            <a:fld id="{FF201CBC-0A1A-4EBD-A1D5-774CF332F279}" type="slidenum">
              <a:rPr kumimoji="1" lang="ja-JP" altLang="en-US" smtClean="0"/>
              <a:pPr/>
              <a:t>38</a:t>
            </a:fld>
            <a:endParaRPr kumimoji="1" lang="ja-JP" altLang="en-US"/>
          </a:p>
        </p:txBody>
      </p:sp>
      <p:sp>
        <p:nvSpPr>
          <p:cNvPr id="4" name="字幕 3">
            <a:extLst>
              <a:ext uri="{FF2B5EF4-FFF2-40B4-BE49-F238E27FC236}">
                <a16:creationId xmlns:a16="http://schemas.microsoft.com/office/drawing/2014/main" id="{B2A4762F-90B9-472E-977F-6CB61C626B49}"/>
              </a:ext>
            </a:extLst>
          </p:cNvPr>
          <p:cNvSpPr>
            <a:spLocks noGrp="1"/>
          </p:cNvSpPr>
          <p:nvPr>
            <p:ph type="subTitle" idx="10"/>
          </p:nvPr>
        </p:nvSpPr>
        <p:spPr>
          <a:xfrm>
            <a:off x="349957" y="340740"/>
            <a:ext cx="9302044" cy="523964"/>
          </a:xfrm>
        </p:spPr>
        <p:txBody>
          <a:bodyPr/>
          <a:lstStyle/>
          <a:p>
            <a:r>
              <a:rPr lang="ja-JP" altLang="en-US" sz="2100"/>
              <a:t>⑤天井＋カーテンボックス＋建築化照明　： </a:t>
            </a:r>
            <a:r>
              <a:rPr lang="en-US" altLang="ja-JP"/>
              <a:t>1 - </a:t>
            </a:r>
            <a:r>
              <a:rPr lang="ja-JP" altLang="en-US"/>
              <a:t>天井段差</a:t>
            </a:r>
            <a:endParaRPr kumimoji="1" lang="ja-JP" altLang="en-US"/>
          </a:p>
        </p:txBody>
      </p:sp>
      <p:sp>
        <p:nvSpPr>
          <p:cNvPr id="5" name="タイトル 4">
            <a:extLst>
              <a:ext uri="{FF2B5EF4-FFF2-40B4-BE49-F238E27FC236}">
                <a16:creationId xmlns:a16="http://schemas.microsoft.com/office/drawing/2014/main" id="{10B6CEBC-1E62-4102-BBAC-D7DE998DE857}"/>
              </a:ext>
            </a:extLst>
          </p:cNvPr>
          <p:cNvSpPr>
            <a:spLocks noGrp="1"/>
          </p:cNvSpPr>
          <p:nvPr>
            <p:ph type="title"/>
          </p:nvPr>
        </p:nvSpPr>
        <p:spPr>
          <a:xfrm>
            <a:off x="452437" y="0"/>
            <a:ext cx="5970941" cy="333376"/>
          </a:xfrm>
        </p:spPr>
        <p:txBody>
          <a:bodyPr/>
          <a:lstStyle/>
          <a:p>
            <a:endParaRPr kumimoji="1" lang="ja-JP" altLang="en-US"/>
          </a:p>
        </p:txBody>
      </p:sp>
      <p:grpSp>
        <p:nvGrpSpPr>
          <p:cNvPr id="6" name="グループ化 5">
            <a:extLst>
              <a:ext uri="{FF2B5EF4-FFF2-40B4-BE49-F238E27FC236}">
                <a16:creationId xmlns:a16="http://schemas.microsoft.com/office/drawing/2014/main" id="{6A6408B7-49E9-4F59-AC60-89647F672785}"/>
              </a:ext>
            </a:extLst>
          </p:cNvPr>
          <p:cNvGrpSpPr/>
          <p:nvPr/>
        </p:nvGrpSpPr>
        <p:grpSpPr>
          <a:xfrm>
            <a:off x="444924" y="1440073"/>
            <a:ext cx="4306689" cy="2881615"/>
            <a:chOff x="1606174" y="2038523"/>
            <a:chExt cx="6693651" cy="4478737"/>
          </a:xfrm>
        </p:grpSpPr>
        <p:pic>
          <p:nvPicPr>
            <p:cNvPr id="7" name="図 6" descr="探す, 座る が含まれている画像&#10;&#10;自動的に生成された説明">
              <a:extLst>
                <a:ext uri="{FF2B5EF4-FFF2-40B4-BE49-F238E27FC236}">
                  <a16:creationId xmlns:a16="http://schemas.microsoft.com/office/drawing/2014/main" id="{368A1CE8-D798-4CF0-8999-916F57AB28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6174" y="2038523"/>
              <a:ext cx="6693651" cy="4478737"/>
            </a:xfrm>
            <a:prstGeom prst="rect">
              <a:avLst/>
            </a:prstGeom>
          </p:spPr>
        </p:pic>
        <p:cxnSp>
          <p:nvCxnSpPr>
            <p:cNvPr id="8" name="直線コネクタ 7">
              <a:extLst>
                <a:ext uri="{FF2B5EF4-FFF2-40B4-BE49-F238E27FC236}">
                  <a16:creationId xmlns:a16="http://schemas.microsoft.com/office/drawing/2014/main" id="{0E44534E-87C7-4C1D-A060-CFDEFCCC8E8C}"/>
                </a:ext>
              </a:extLst>
            </p:cNvPr>
            <p:cNvCxnSpPr>
              <a:cxnSpLocks/>
            </p:cNvCxnSpPr>
            <p:nvPr/>
          </p:nvCxnSpPr>
          <p:spPr>
            <a:xfrm flipV="1">
              <a:off x="5340485" y="3424136"/>
              <a:ext cx="0" cy="661481"/>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線コネクタ 10">
              <a:extLst>
                <a:ext uri="{FF2B5EF4-FFF2-40B4-BE49-F238E27FC236}">
                  <a16:creationId xmlns:a16="http://schemas.microsoft.com/office/drawing/2014/main" id="{7A59B38D-3847-413F-AB46-A4199FB636F5}"/>
                </a:ext>
              </a:extLst>
            </p:cNvPr>
            <p:cNvCxnSpPr/>
            <p:nvPr/>
          </p:nvCxnSpPr>
          <p:spPr>
            <a:xfrm>
              <a:off x="5340485" y="4075889"/>
              <a:ext cx="193580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C1C6155E-907C-48B2-96FE-FD437FE17F27}"/>
                </a:ext>
              </a:extLst>
            </p:cNvPr>
            <p:cNvCxnSpPr/>
            <p:nvPr/>
          </p:nvCxnSpPr>
          <p:spPr>
            <a:xfrm>
              <a:off x="7276289" y="4085617"/>
              <a:ext cx="0" cy="1517515"/>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8BF63E84-BC40-413F-8A2E-CECE4EB6113D}"/>
                </a:ext>
              </a:extLst>
            </p:cNvPr>
            <p:cNvCxnSpPr/>
            <p:nvPr/>
          </p:nvCxnSpPr>
          <p:spPr>
            <a:xfrm>
              <a:off x="2120630" y="5739319"/>
              <a:ext cx="5155659"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16" name="正方形/長方形 15">
              <a:extLst>
                <a:ext uri="{FF2B5EF4-FFF2-40B4-BE49-F238E27FC236}">
                  <a16:creationId xmlns:a16="http://schemas.microsoft.com/office/drawing/2014/main" id="{491782CA-3E5C-4B52-B5C6-BC590F89165F}"/>
                </a:ext>
              </a:extLst>
            </p:cNvPr>
            <p:cNvSpPr/>
            <p:nvPr/>
          </p:nvSpPr>
          <p:spPr>
            <a:xfrm>
              <a:off x="3044758" y="3424136"/>
              <a:ext cx="1674382" cy="1875434"/>
            </a:xfrm>
            <a:prstGeom prst="rect">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スライド番号プレースホルダー 2">
            <a:extLst>
              <a:ext uri="{FF2B5EF4-FFF2-40B4-BE49-F238E27FC236}">
                <a16:creationId xmlns:a16="http://schemas.microsoft.com/office/drawing/2014/main" id="{B6F161D0-6726-4DE3-9369-80A46D8221AD}"/>
              </a:ext>
            </a:extLst>
          </p:cNvPr>
          <p:cNvSpPr txBox="1">
            <a:spLocks/>
          </p:cNvSpPr>
          <p:nvPr/>
        </p:nvSpPr>
        <p:spPr>
          <a:xfrm>
            <a:off x="9304774" y="8095709"/>
            <a:ext cx="601226" cy="260350"/>
          </a:xfrm>
          <a:prstGeom prst="rect">
            <a:avLst/>
          </a:prstGeom>
        </p:spPr>
        <p:txBody>
          <a:bodyPr vert="horz" lIns="91440" tIns="45720" rIns="36000" bIns="36000" rtlCol="0" anchor="b"/>
          <a:lstStyle>
            <a:defPPr>
              <a:defRPr lang="en-US"/>
            </a:defPPr>
            <a:lvl1pPr marL="0" algn="r" defTabSz="457200" rtl="0" eaLnBrk="1" latinLnBrk="0" hangingPunct="1">
              <a:defRPr sz="1000" i="1" kern="1200">
                <a:solidFill>
                  <a:schemeClr val="tx1">
                    <a:lumMod val="65000"/>
                    <a:lumOff val="35000"/>
                  </a:schemeClr>
                </a:solidFill>
                <a:latin typeface="HGS明朝B" panose="02020800000000000000" pitchFamily="18" charset="-128"/>
                <a:ea typeface="HGS明朝B" panose="02020800000000000000" pitchFamily="18"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F201CBC-0A1A-4EBD-A1D5-774CF332F279}" type="slidenum">
              <a:rPr kumimoji="1" lang="ja-JP" altLang="en-US" smtClean="0"/>
              <a:pPr/>
              <a:t>38</a:t>
            </a:fld>
            <a:endParaRPr kumimoji="1" lang="ja-JP" altLang="en-US"/>
          </a:p>
        </p:txBody>
      </p:sp>
      <p:pic>
        <p:nvPicPr>
          <p:cNvPr id="18" name="図 17" descr="コンピュータ, テーブル が含まれている画像&#10;&#10;自動的に生成された説明">
            <a:extLst>
              <a:ext uri="{FF2B5EF4-FFF2-40B4-BE49-F238E27FC236}">
                <a16:creationId xmlns:a16="http://schemas.microsoft.com/office/drawing/2014/main" id="{C88C7A07-CAE0-4437-8117-A217AF8E95EF}"/>
              </a:ext>
            </a:extLst>
          </p:cNvPr>
          <p:cNvPicPr>
            <a:picLocks noChangeAspect="1"/>
          </p:cNvPicPr>
          <p:nvPr/>
        </p:nvPicPr>
        <p:blipFill rotWithShape="1">
          <a:blip r:embed="rId4">
            <a:extLst>
              <a:ext uri="{28A0092B-C50C-407E-A947-70E740481C1C}">
                <a14:useLocalDpi xmlns:a14="http://schemas.microsoft.com/office/drawing/2010/main" val="0"/>
              </a:ext>
            </a:extLst>
          </a:blip>
          <a:srcRect r="4193" b="1301"/>
          <a:stretch/>
        </p:blipFill>
        <p:spPr>
          <a:xfrm>
            <a:off x="4180783" y="3079412"/>
            <a:ext cx="5704289" cy="1808109"/>
          </a:xfrm>
          <a:prstGeom prst="rect">
            <a:avLst/>
          </a:prstGeom>
          <a:ln>
            <a:solidFill>
              <a:schemeClr val="bg1">
                <a:lumMod val="85000"/>
              </a:schemeClr>
            </a:solidFill>
          </a:ln>
        </p:spPr>
      </p:pic>
      <p:sp>
        <p:nvSpPr>
          <p:cNvPr id="22" name="テキスト ボックス 21">
            <a:extLst>
              <a:ext uri="{FF2B5EF4-FFF2-40B4-BE49-F238E27FC236}">
                <a16:creationId xmlns:a16="http://schemas.microsoft.com/office/drawing/2014/main" id="{23A462AA-8D66-45E4-A9CC-E8ED3EB4CF26}"/>
              </a:ext>
            </a:extLst>
          </p:cNvPr>
          <p:cNvSpPr txBox="1"/>
          <p:nvPr/>
        </p:nvSpPr>
        <p:spPr>
          <a:xfrm>
            <a:off x="7155808" y="4312786"/>
            <a:ext cx="1659385" cy="264688"/>
          </a:xfrm>
          <a:prstGeom prst="rect">
            <a:avLst/>
          </a:prstGeom>
          <a:noFill/>
        </p:spPr>
        <p:txBody>
          <a:bodyPr wrap="square" rtlCol="0">
            <a:spAutoFit/>
          </a:bodyPr>
          <a:lstStyle/>
          <a:p>
            <a:pPr>
              <a:lnSpc>
                <a:spcPct val="80000"/>
              </a:lnSpc>
            </a:pPr>
            <a:r>
              <a:rPr kumimoji="1" lang="en-US" altLang="ja-JP" sz="1400" i="1">
                <a:solidFill>
                  <a:srgbClr val="FF0000"/>
                </a:solidFill>
              </a:rPr>
              <a:t>200</a:t>
            </a:r>
            <a:r>
              <a:rPr kumimoji="1" lang="ja-JP" altLang="en-US" sz="1400" i="1">
                <a:solidFill>
                  <a:srgbClr val="FF0000"/>
                </a:solidFill>
              </a:rPr>
              <a:t>押し上げる</a:t>
            </a:r>
          </a:p>
        </p:txBody>
      </p:sp>
      <p:sp>
        <p:nvSpPr>
          <p:cNvPr id="35" name="テキスト ボックス 34">
            <a:extLst>
              <a:ext uri="{FF2B5EF4-FFF2-40B4-BE49-F238E27FC236}">
                <a16:creationId xmlns:a16="http://schemas.microsoft.com/office/drawing/2014/main" id="{2577085A-B817-4C20-8419-B6CBDE8A7B24}"/>
              </a:ext>
            </a:extLst>
          </p:cNvPr>
          <p:cNvSpPr txBox="1"/>
          <p:nvPr/>
        </p:nvSpPr>
        <p:spPr>
          <a:xfrm>
            <a:off x="4294325" y="4102226"/>
            <a:ext cx="1659385" cy="307777"/>
          </a:xfrm>
          <a:prstGeom prst="rect">
            <a:avLst/>
          </a:prstGeom>
          <a:noFill/>
        </p:spPr>
        <p:txBody>
          <a:bodyPr wrap="square" rtlCol="0">
            <a:spAutoFit/>
          </a:bodyPr>
          <a:lstStyle/>
          <a:p>
            <a:r>
              <a:rPr kumimoji="1" lang="en-US" altLang="ja-JP" sz="1400" i="1">
                <a:solidFill>
                  <a:srgbClr val="FF0000"/>
                </a:solidFill>
              </a:rPr>
              <a:t>200</a:t>
            </a:r>
            <a:r>
              <a:rPr kumimoji="1" lang="ja-JP" altLang="en-US" sz="1400" i="1">
                <a:solidFill>
                  <a:srgbClr val="FF0000"/>
                </a:solidFill>
              </a:rPr>
              <a:t>下げる</a:t>
            </a:r>
            <a:endParaRPr kumimoji="1" lang="en-US" altLang="ja-JP" sz="1400" i="1">
              <a:solidFill>
                <a:srgbClr val="FF0000"/>
              </a:solidFill>
            </a:endParaRPr>
          </a:p>
        </p:txBody>
      </p:sp>
      <p:sp>
        <p:nvSpPr>
          <p:cNvPr id="24" name="正方形/長方形 23">
            <a:extLst>
              <a:ext uri="{FF2B5EF4-FFF2-40B4-BE49-F238E27FC236}">
                <a16:creationId xmlns:a16="http://schemas.microsoft.com/office/drawing/2014/main" id="{7EFD1377-AECF-47A8-A877-C94DDB1A5C5B}"/>
              </a:ext>
            </a:extLst>
          </p:cNvPr>
          <p:cNvSpPr/>
          <p:nvPr/>
        </p:nvSpPr>
        <p:spPr>
          <a:xfrm>
            <a:off x="5918479" y="5227662"/>
            <a:ext cx="3941757" cy="1200329"/>
          </a:xfrm>
          <a:prstGeom prst="rect">
            <a:avLst/>
          </a:prstGeom>
        </p:spPr>
        <p:txBody>
          <a:bodyPr wrap="square">
            <a:spAutoFit/>
          </a:bodyPr>
          <a:lstStyle/>
          <a:p>
            <a:r>
              <a:rPr lang="ja-JP" altLang="en-US" i="1">
                <a:solidFill>
                  <a:schemeClr val="tx1">
                    <a:lumMod val="65000"/>
                    <a:lumOff val="35000"/>
                  </a:schemeClr>
                </a:solidFill>
                <a:latin typeface="+mn-ea"/>
              </a:rPr>
              <a:t>ポイント：</a:t>
            </a:r>
            <a:endParaRPr lang="en-US" altLang="ja-JP" i="1">
              <a:solidFill>
                <a:schemeClr val="tx1">
                  <a:lumMod val="65000"/>
                  <a:lumOff val="35000"/>
                </a:schemeClr>
              </a:solidFill>
              <a:latin typeface="+mn-ea"/>
            </a:endParaRPr>
          </a:p>
          <a:p>
            <a:r>
              <a:rPr lang="ja-JP" altLang="en-US" i="1">
                <a:solidFill>
                  <a:schemeClr val="tx1">
                    <a:lumMod val="65000"/>
                    <a:lumOff val="35000"/>
                  </a:schemeClr>
                </a:solidFill>
                <a:latin typeface="+mn-ea"/>
              </a:rPr>
              <a:t>作業中に視点を再現するのは難</a:t>
            </a:r>
            <a:endParaRPr lang="en-US" altLang="ja-JP" i="1">
              <a:solidFill>
                <a:schemeClr val="tx1">
                  <a:lumMod val="65000"/>
                  <a:lumOff val="35000"/>
                </a:schemeClr>
              </a:solidFill>
              <a:latin typeface="+mn-ea"/>
            </a:endParaRPr>
          </a:p>
          <a:p>
            <a:r>
              <a:rPr lang="ja-JP" altLang="en-US" i="1">
                <a:solidFill>
                  <a:schemeClr val="tx1">
                    <a:lumMod val="65000"/>
                    <a:lumOff val="35000"/>
                  </a:schemeClr>
                </a:solidFill>
                <a:latin typeface="+mn-ea"/>
              </a:rPr>
              <a:t>しいので、視点の登録 </a:t>
            </a:r>
            <a:r>
              <a:rPr lang="en-US" altLang="ja-JP" i="1">
                <a:solidFill>
                  <a:schemeClr val="tx1">
                    <a:lumMod val="65000"/>
                    <a:lumOff val="35000"/>
                  </a:schemeClr>
                </a:solidFill>
                <a:latin typeface="+mn-ea"/>
              </a:rPr>
              <a:t>(</a:t>
            </a:r>
            <a:r>
              <a:rPr lang="ja-JP" altLang="en-US" i="1">
                <a:solidFill>
                  <a:schemeClr val="tx1">
                    <a:lumMod val="65000"/>
                    <a:lumOff val="35000"/>
                  </a:schemeClr>
                </a:solidFill>
                <a:latin typeface="+mn-ea"/>
              </a:rPr>
              <a:t>シーン</a:t>
            </a:r>
            <a:r>
              <a:rPr lang="en-US" altLang="ja-JP" i="1">
                <a:solidFill>
                  <a:schemeClr val="tx1">
                    <a:lumMod val="65000"/>
                    <a:lumOff val="35000"/>
                  </a:schemeClr>
                </a:solidFill>
                <a:latin typeface="+mn-ea"/>
              </a:rPr>
              <a:t>)</a:t>
            </a:r>
          </a:p>
          <a:p>
            <a:r>
              <a:rPr lang="ja-JP" altLang="en-US" i="1">
                <a:solidFill>
                  <a:schemeClr val="tx1">
                    <a:lumMod val="65000"/>
                    <a:lumOff val="35000"/>
                  </a:schemeClr>
                </a:solidFill>
                <a:latin typeface="+mn-ea"/>
              </a:rPr>
              <a:t>をしておくと便利</a:t>
            </a:r>
          </a:p>
        </p:txBody>
      </p:sp>
      <p:grpSp>
        <p:nvGrpSpPr>
          <p:cNvPr id="25" name="グループ化 24">
            <a:extLst>
              <a:ext uri="{FF2B5EF4-FFF2-40B4-BE49-F238E27FC236}">
                <a16:creationId xmlns:a16="http://schemas.microsoft.com/office/drawing/2014/main" id="{B5D65E33-95B8-411E-AF71-8DBBEA71B726}"/>
              </a:ext>
            </a:extLst>
          </p:cNvPr>
          <p:cNvGrpSpPr/>
          <p:nvPr/>
        </p:nvGrpSpPr>
        <p:grpSpPr>
          <a:xfrm>
            <a:off x="358351" y="1044875"/>
            <a:ext cx="260968" cy="245239"/>
            <a:chOff x="346395" y="1040447"/>
            <a:chExt cx="253400" cy="253916"/>
          </a:xfrm>
        </p:grpSpPr>
        <p:sp>
          <p:nvSpPr>
            <p:cNvPr id="26" name="正方形/長方形 25">
              <a:extLst>
                <a:ext uri="{FF2B5EF4-FFF2-40B4-BE49-F238E27FC236}">
                  <a16:creationId xmlns:a16="http://schemas.microsoft.com/office/drawing/2014/main" id="{A52E102E-AED8-4B2E-AAD7-62A75894CA5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7" name="テキスト ボックス 26">
              <a:extLst>
                <a:ext uri="{FF2B5EF4-FFF2-40B4-BE49-F238E27FC236}">
                  <a16:creationId xmlns:a16="http://schemas.microsoft.com/office/drawing/2014/main" id="{050CCE8E-71AC-4602-95D9-B58EB65C6D62}"/>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8" name="グループ化 27">
            <a:extLst>
              <a:ext uri="{FF2B5EF4-FFF2-40B4-BE49-F238E27FC236}">
                <a16:creationId xmlns:a16="http://schemas.microsoft.com/office/drawing/2014/main" id="{3D42769A-E323-4FAC-9252-4ACB438F6615}"/>
              </a:ext>
            </a:extLst>
          </p:cNvPr>
          <p:cNvGrpSpPr/>
          <p:nvPr/>
        </p:nvGrpSpPr>
        <p:grpSpPr>
          <a:xfrm>
            <a:off x="5038551" y="1040536"/>
            <a:ext cx="260968" cy="253916"/>
            <a:chOff x="346395" y="1040447"/>
            <a:chExt cx="253400" cy="262900"/>
          </a:xfrm>
        </p:grpSpPr>
        <p:sp>
          <p:nvSpPr>
            <p:cNvPr id="29" name="正方形/長方形 28">
              <a:extLst>
                <a:ext uri="{FF2B5EF4-FFF2-40B4-BE49-F238E27FC236}">
                  <a16:creationId xmlns:a16="http://schemas.microsoft.com/office/drawing/2014/main" id="{2F88B9B0-F7B9-4208-AD53-D84988EEC65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0" name="テキスト ボックス 29">
              <a:extLst>
                <a:ext uri="{FF2B5EF4-FFF2-40B4-BE49-F238E27FC236}">
                  <a16:creationId xmlns:a16="http://schemas.microsoft.com/office/drawing/2014/main" id="{0757CF03-5E8F-4E48-BB34-71A326FE905F}"/>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31" name="正方形/長方形 30">
            <a:extLst>
              <a:ext uri="{FF2B5EF4-FFF2-40B4-BE49-F238E27FC236}">
                <a16:creationId xmlns:a16="http://schemas.microsoft.com/office/drawing/2014/main" id="{D285DDBC-0BB7-4EEE-8D78-891CA78F20C6}"/>
              </a:ext>
            </a:extLst>
          </p:cNvPr>
          <p:cNvSpPr/>
          <p:nvPr/>
        </p:nvSpPr>
        <p:spPr>
          <a:xfrm>
            <a:off x="402028" y="4975836"/>
            <a:ext cx="5174217" cy="1477328"/>
          </a:xfrm>
          <a:prstGeom prst="rect">
            <a:avLst/>
          </a:prstGeom>
        </p:spPr>
        <p:txBody>
          <a:bodyPr wrap="square">
            <a:spAutoFit/>
          </a:bodyPr>
          <a:lstStyle/>
          <a:p>
            <a:r>
              <a:rPr lang="en-US" altLang="ja-JP" i="1">
                <a:solidFill>
                  <a:schemeClr val="tx1">
                    <a:lumMod val="65000"/>
                    <a:lumOff val="35000"/>
                  </a:schemeClr>
                </a:solidFill>
              </a:rPr>
              <a:t>1. </a:t>
            </a:r>
            <a:r>
              <a:rPr lang="ja-JP" altLang="en-US" i="1">
                <a:solidFill>
                  <a:schemeClr val="tx1">
                    <a:lumMod val="65000"/>
                    <a:lumOff val="35000"/>
                  </a:schemeClr>
                </a:solidFill>
              </a:rPr>
              <a:t>天井面に寸法ツールでガイド線を引く</a:t>
            </a:r>
            <a:endParaRPr lang="en-US" altLang="ja-JP" i="1">
              <a:solidFill>
                <a:schemeClr val="tx1">
                  <a:lumMod val="65000"/>
                  <a:lumOff val="35000"/>
                </a:schemeClr>
              </a:solidFill>
            </a:endParaRPr>
          </a:p>
          <a:p>
            <a:r>
              <a:rPr lang="ja-JP" altLang="en-US" i="1">
                <a:solidFill>
                  <a:schemeClr val="tx1">
                    <a:lumMod val="65000"/>
                    <a:lumOff val="35000"/>
                  </a:schemeClr>
                </a:solidFill>
              </a:rPr>
              <a:t>　線ツールで段ができるところに線を引く</a:t>
            </a:r>
            <a:endParaRPr lang="en-US" altLang="ja-JP" i="1">
              <a:solidFill>
                <a:schemeClr val="tx1">
                  <a:lumMod val="65000"/>
                  <a:lumOff val="35000"/>
                </a:schemeClr>
              </a:solidFill>
              <a:latin typeface="+mn-ea"/>
            </a:endParaRPr>
          </a:p>
          <a:p>
            <a:pPr>
              <a:lnSpc>
                <a:spcPct val="100000"/>
              </a:lnSpc>
              <a:spcBef>
                <a:spcPts val="0"/>
              </a:spcBef>
            </a:pPr>
            <a:endParaRPr lang="en-US" altLang="ja-JP" i="1">
              <a:solidFill>
                <a:schemeClr val="tx1">
                  <a:lumMod val="65000"/>
                  <a:lumOff val="35000"/>
                </a:schemeClr>
              </a:solidFill>
              <a:latin typeface="+mn-ea"/>
            </a:endParaRPr>
          </a:p>
          <a:p>
            <a:pPr>
              <a:lnSpc>
                <a:spcPct val="100000"/>
              </a:lnSpc>
              <a:spcBef>
                <a:spcPts val="0"/>
              </a:spcBef>
            </a:pPr>
            <a:r>
              <a:rPr lang="en-US" altLang="ja-JP" i="1">
                <a:solidFill>
                  <a:schemeClr val="tx1">
                    <a:lumMod val="65000"/>
                    <a:lumOff val="35000"/>
                  </a:schemeClr>
                </a:solidFill>
                <a:latin typeface="+mn-ea"/>
              </a:rPr>
              <a:t>2. </a:t>
            </a:r>
            <a:r>
              <a:rPr lang="ja-JP" altLang="en-US" i="1" spc="-150">
                <a:solidFill>
                  <a:schemeClr val="tx1">
                    <a:lumMod val="65000"/>
                    <a:lumOff val="35000"/>
                  </a:schemeClr>
                </a:solidFill>
                <a:latin typeface="+mn-ea"/>
              </a:rPr>
              <a:t>プッシュ</a:t>
            </a:r>
            <a:r>
              <a:rPr lang="en-US" altLang="ja-JP" i="1" spc="-150">
                <a:solidFill>
                  <a:schemeClr val="tx1">
                    <a:lumMod val="65000"/>
                    <a:lumOff val="35000"/>
                  </a:schemeClr>
                </a:solidFill>
                <a:latin typeface="+mn-ea"/>
              </a:rPr>
              <a:t>/</a:t>
            </a:r>
            <a:r>
              <a:rPr lang="ja-JP" altLang="en-US" i="1" spc="-150">
                <a:solidFill>
                  <a:schemeClr val="tx1">
                    <a:lumMod val="65000"/>
                    <a:lumOff val="35000"/>
                  </a:schemeClr>
                </a:solidFill>
                <a:latin typeface="+mn-ea"/>
              </a:rPr>
              <a:t>プルツール</a:t>
            </a:r>
            <a:r>
              <a:rPr lang="ja-JP" altLang="en-US" i="1">
                <a:solidFill>
                  <a:schemeClr val="tx1">
                    <a:lumMod val="65000"/>
                    <a:lumOff val="35000"/>
                  </a:schemeClr>
                </a:solidFill>
                <a:latin typeface="+mn-ea"/>
              </a:rPr>
              <a:t>で、内側から高さを調整</a:t>
            </a:r>
            <a:endParaRPr lang="en-US" altLang="ja-JP" i="1">
              <a:solidFill>
                <a:schemeClr val="tx1">
                  <a:lumMod val="65000"/>
                  <a:lumOff val="35000"/>
                </a:schemeClr>
              </a:solidFill>
              <a:latin typeface="+mn-ea"/>
            </a:endParaRPr>
          </a:p>
          <a:p>
            <a:pPr>
              <a:lnSpc>
                <a:spcPct val="100000"/>
              </a:lnSpc>
              <a:spcBef>
                <a:spcPts val="0"/>
              </a:spcBef>
            </a:pPr>
            <a:r>
              <a:rPr lang="ja-JP" altLang="en-US" i="1">
                <a:solidFill>
                  <a:schemeClr val="tx1">
                    <a:lumMod val="65000"/>
                    <a:lumOff val="35000"/>
                  </a:schemeClr>
                </a:solidFill>
                <a:latin typeface="+mn-ea"/>
              </a:rPr>
              <a:t>　→天井段差ができる</a:t>
            </a:r>
          </a:p>
        </p:txBody>
      </p:sp>
      <p:sp>
        <p:nvSpPr>
          <p:cNvPr id="37" name="矢印: 右 36">
            <a:extLst>
              <a:ext uri="{FF2B5EF4-FFF2-40B4-BE49-F238E27FC236}">
                <a16:creationId xmlns:a16="http://schemas.microsoft.com/office/drawing/2014/main" id="{9893D905-A07B-45ED-BF83-C0B5582C6F5F}"/>
              </a:ext>
            </a:extLst>
          </p:cNvPr>
          <p:cNvSpPr/>
          <p:nvPr/>
        </p:nvSpPr>
        <p:spPr>
          <a:xfrm rot="5400000">
            <a:off x="7163252" y="2637128"/>
            <a:ext cx="304668" cy="319556"/>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四角形: 角を丸くする 37">
            <a:extLst>
              <a:ext uri="{FF2B5EF4-FFF2-40B4-BE49-F238E27FC236}">
                <a16:creationId xmlns:a16="http://schemas.microsoft.com/office/drawing/2014/main" id="{C149511A-C16F-4A61-82C5-16F597AB7025}"/>
              </a:ext>
            </a:extLst>
          </p:cNvPr>
          <p:cNvSpPr/>
          <p:nvPr/>
        </p:nvSpPr>
        <p:spPr>
          <a:xfrm>
            <a:off x="5776408" y="5179022"/>
            <a:ext cx="3846410" cy="1330315"/>
          </a:xfrm>
          <a:prstGeom prst="round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下矢印 6">
            <a:extLst>
              <a:ext uri="{FF2B5EF4-FFF2-40B4-BE49-F238E27FC236}">
                <a16:creationId xmlns:a16="http://schemas.microsoft.com/office/drawing/2014/main" id="{5EC1ACD1-4BBD-49C9-8A25-18CC2DC3751D}"/>
              </a:ext>
            </a:extLst>
          </p:cNvPr>
          <p:cNvSpPr/>
          <p:nvPr/>
        </p:nvSpPr>
        <p:spPr>
          <a:xfrm rot="10800000">
            <a:off x="7597671" y="3930480"/>
            <a:ext cx="203884" cy="362619"/>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下矢印 6">
            <a:extLst>
              <a:ext uri="{FF2B5EF4-FFF2-40B4-BE49-F238E27FC236}">
                <a16:creationId xmlns:a16="http://schemas.microsoft.com/office/drawing/2014/main" id="{C79A0940-E005-4767-B709-29B6EAC8A2F1}"/>
              </a:ext>
            </a:extLst>
          </p:cNvPr>
          <p:cNvSpPr/>
          <p:nvPr/>
        </p:nvSpPr>
        <p:spPr>
          <a:xfrm>
            <a:off x="5181878" y="3878373"/>
            <a:ext cx="188566" cy="279797"/>
          </a:xfrm>
          <a:prstGeom prst="downArrow">
            <a:avLst>
              <a:gd name="adj1" fmla="val 36403"/>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600422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55ACBF36-7128-47FC-AE35-41ED4A9D7E6D}"/>
              </a:ext>
            </a:extLst>
          </p:cNvPr>
          <p:cNvSpPr>
            <a:spLocks noGrp="1"/>
          </p:cNvSpPr>
          <p:nvPr>
            <p:ph idx="1"/>
          </p:nvPr>
        </p:nvSpPr>
        <p:spPr>
          <a:xfrm>
            <a:off x="6491235" y="1147971"/>
            <a:ext cx="2962328" cy="4665000"/>
          </a:xfrm>
        </p:spPr>
        <p:txBody>
          <a:bodyPr>
            <a:normAutofit/>
          </a:bodyPr>
          <a:lstStyle/>
          <a:p>
            <a:pPr>
              <a:lnSpc>
                <a:spcPct val="100000"/>
              </a:lnSpc>
              <a:spcBef>
                <a:spcPts val="0"/>
              </a:spcBef>
            </a:pPr>
            <a:r>
              <a:rPr lang="en-US" altLang="ja-JP" sz="1800"/>
              <a:t>1. </a:t>
            </a:r>
            <a:r>
              <a:rPr lang="ja-JP" altLang="en-US" sz="1800"/>
              <a:t>梁型にカーテンボックス</a:t>
            </a:r>
            <a:endParaRPr lang="en-US" altLang="ja-JP" sz="1800"/>
          </a:p>
          <a:p>
            <a:pPr>
              <a:lnSpc>
                <a:spcPct val="100000"/>
              </a:lnSpc>
              <a:spcBef>
                <a:spcPts val="0"/>
              </a:spcBef>
            </a:pPr>
            <a:r>
              <a:rPr lang="ja-JP" altLang="en-US" sz="1800"/>
              <a:t>　の位置を出す</a:t>
            </a: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endParaRPr lang="en-US" altLang="ja-JP" sz="1800"/>
          </a:p>
          <a:p>
            <a:pPr>
              <a:lnSpc>
                <a:spcPct val="100000"/>
              </a:lnSpc>
              <a:spcBef>
                <a:spcPts val="0"/>
              </a:spcBef>
            </a:pPr>
            <a:r>
              <a:rPr lang="en-US" altLang="ja-JP" sz="1800"/>
              <a:t>2. </a:t>
            </a:r>
            <a:r>
              <a:rPr lang="ja-JP" altLang="en-US" sz="1800"/>
              <a:t>プッシュ／プルツールで</a:t>
            </a:r>
            <a:endParaRPr lang="en-US" altLang="ja-JP" sz="1800"/>
          </a:p>
          <a:p>
            <a:pPr>
              <a:lnSpc>
                <a:spcPct val="100000"/>
              </a:lnSpc>
              <a:spcBef>
                <a:spcPts val="0"/>
              </a:spcBef>
            </a:pPr>
            <a:r>
              <a:rPr lang="ja-JP" altLang="en-US" sz="1800"/>
              <a:t>　押し上げる</a:t>
            </a:r>
          </a:p>
        </p:txBody>
      </p:sp>
      <p:sp>
        <p:nvSpPr>
          <p:cNvPr id="3" name="スライド番号プレースホルダー 2">
            <a:extLst>
              <a:ext uri="{FF2B5EF4-FFF2-40B4-BE49-F238E27FC236}">
                <a16:creationId xmlns:a16="http://schemas.microsoft.com/office/drawing/2014/main" id="{AE6F46DD-3982-4C3E-8A17-E39B33C4DD75}"/>
              </a:ext>
            </a:extLst>
          </p:cNvPr>
          <p:cNvSpPr>
            <a:spLocks noGrp="1"/>
          </p:cNvSpPr>
          <p:nvPr>
            <p:ph type="sldNum" sz="quarter" idx="4"/>
          </p:nvPr>
        </p:nvSpPr>
        <p:spPr/>
        <p:txBody>
          <a:bodyPr/>
          <a:lstStyle/>
          <a:p>
            <a:fld id="{FF201CBC-0A1A-4EBD-A1D5-774CF332F279}" type="slidenum">
              <a:rPr kumimoji="1" lang="ja-JP" altLang="en-US" smtClean="0"/>
              <a:pPr/>
              <a:t>39</a:t>
            </a:fld>
            <a:endParaRPr kumimoji="1" lang="ja-JP" altLang="en-US"/>
          </a:p>
        </p:txBody>
      </p:sp>
      <p:sp>
        <p:nvSpPr>
          <p:cNvPr id="4" name="字幕 3">
            <a:extLst>
              <a:ext uri="{FF2B5EF4-FFF2-40B4-BE49-F238E27FC236}">
                <a16:creationId xmlns:a16="http://schemas.microsoft.com/office/drawing/2014/main" id="{B2A4762F-90B9-472E-977F-6CB61C626B49}"/>
              </a:ext>
            </a:extLst>
          </p:cNvPr>
          <p:cNvSpPr>
            <a:spLocks noGrp="1"/>
          </p:cNvSpPr>
          <p:nvPr>
            <p:ph type="subTitle" idx="10"/>
          </p:nvPr>
        </p:nvSpPr>
        <p:spPr>
          <a:xfrm>
            <a:off x="338667" y="340740"/>
            <a:ext cx="9335911" cy="523964"/>
          </a:xfrm>
        </p:spPr>
        <p:txBody>
          <a:bodyPr/>
          <a:lstStyle/>
          <a:p>
            <a:r>
              <a:rPr lang="ja-JP" altLang="en-US" sz="2100"/>
              <a:t>⑤天井＋カーテンボックス＋建築化照明　： </a:t>
            </a:r>
            <a:r>
              <a:rPr lang="en-US" altLang="ja-JP"/>
              <a:t>2</a:t>
            </a:r>
            <a:r>
              <a:rPr lang="ja-JP" altLang="en-US"/>
              <a:t> </a:t>
            </a:r>
            <a:r>
              <a:rPr lang="en-US" altLang="ja-JP"/>
              <a:t>– </a:t>
            </a:r>
            <a:r>
              <a:rPr lang="ja-JP" altLang="en-US"/>
              <a:t>カーテンボックス</a:t>
            </a:r>
          </a:p>
        </p:txBody>
      </p:sp>
      <p:sp>
        <p:nvSpPr>
          <p:cNvPr id="5" name="タイトル 4">
            <a:extLst>
              <a:ext uri="{FF2B5EF4-FFF2-40B4-BE49-F238E27FC236}">
                <a16:creationId xmlns:a16="http://schemas.microsoft.com/office/drawing/2014/main" id="{10B6CEBC-1E62-4102-BBAC-D7DE998DE857}"/>
              </a:ext>
            </a:extLst>
          </p:cNvPr>
          <p:cNvSpPr>
            <a:spLocks noGrp="1"/>
          </p:cNvSpPr>
          <p:nvPr>
            <p:ph type="title"/>
          </p:nvPr>
        </p:nvSpPr>
        <p:spPr>
          <a:xfrm>
            <a:off x="452437" y="1"/>
            <a:ext cx="5959652" cy="340740"/>
          </a:xfrm>
        </p:spPr>
        <p:txBody>
          <a:bodyPr/>
          <a:lstStyle/>
          <a:p>
            <a:endParaRPr kumimoji="1" lang="ja-JP" altLang="en-US"/>
          </a:p>
        </p:txBody>
      </p:sp>
      <p:pic>
        <p:nvPicPr>
          <p:cNvPr id="7" name="図 6" descr="コンピュータ が含まれている画像&#10;&#10;自動的に生成された説明">
            <a:extLst>
              <a:ext uri="{FF2B5EF4-FFF2-40B4-BE49-F238E27FC236}">
                <a16:creationId xmlns:a16="http://schemas.microsoft.com/office/drawing/2014/main" id="{CE95BB46-EBA1-40BC-9BD5-1852DB8E53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7" y="3813598"/>
            <a:ext cx="6004910" cy="2787993"/>
          </a:xfrm>
          <a:prstGeom prst="rect">
            <a:avLst/>
          </a:prstGeom>
          <a:ln>
            <a:solidFill>
              <a:schemeClr val="bg1">
                <a:lumMod val="85000"/>
              </a:schemeClr>
            </a:solidFill>
          </a:ln>
        </p:spPr>
      </p:pic>
      <p:grpSp>
        <p:nvGrpSpPr>
          <p:cNvPr id="53" name="グループ化 52">
            <a:extLst>
              <a:ext uri="{FF2B5EF4-FFF2-40B4-BE49-F238E27FC236}">
                <a16:creationId xmlns:a16="http://schemas.microsoft.com/office/drawing/2014/main" id="{889D78D6-2CB7-4E04-8720-868BE31FBFE5}"/>
              </a:ext>
            </a:extLst>
          </p:cNvPr>
          <p:cNvGrpSpPr/>
          <p:nvPr/>
        </p:nvGrpSpPr>
        <p:grpSpPr>
          <a:xfrm>
            <a:off x="452437" y="1052513"/>
            <a:ext cx="260968" cy="245239"/>
            <a:chOff x="346395" y="1040447"/>
            <a:chExt cx="253400" cy="253916"/>
          </a:xfrm>
        </p:grpSpPr>
        <p:sp>
          <p:nvSpPr>
            <p:cNvPr id="54" name="正方形/長方形 53">
              <a:extLst>
                <a:ext uri="{FF2B5EF4-FFF2-40B4-BE49-F238E27FC236}">
                  <a16:creationId xmlns:a16="http://schemas.microsoft.com/office/drawing/2014/main" id="{E37D45D9-5EF6-45E2-91FA-E5BB222DAC3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5" name="テキスト ボックス 54">
              <a:extLst>
                <a:ext uri="{FF2B5EF4-FFF2-40B4-BE49-F238E27FC236}">
                  <a16:creationId xmlns:a16="http://schemas.microsoft.com/office/drawing/2014/main" id="{7580BEB4-C467-4C0E-BCAE-8B498BFC7C7B}"/>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59" name="グループ化 58">
            <a:extLst>
              <a:ext uri="{FF2B5EF4-FFF2-40B4-BE49-F238E27FC236}">
                <a16:creationId xmlns:a16="http://schemas.microsoft.com/office/drawing/2014/main" id="{01156CF4-4453-4995-84C1-127EC63E1CAC}"/>
              </a:ext>
            </a:extLst>
          </p:cNvPr>
          <p:cNvGrpSpPr/>
          <p:nvPr/>
        </p:nvGrpSpPr>
        <p:grpSpPr>
          <a:xfrm>
            <a:off x="452436" y="3813598"/>
            <a:ext cx="260968" cy="253916"/>
            <a:chOff x="346395" y="1040447"/>
            <a:chExt cx="253400" cy="262900"/>
          </a:xfrm>
        </p:grpSpPr>
        <p:sp>
          <p:nvSpPr>
            <p:cNvPr id="60" name="正方形/長方形 59">
              <a:extLst>
                <a:ext uri="{FF2B5EF4-FFF2-40B4-BE49-F238E27FC236}">
                  <a16:creationId xmlns:a16="http://schemas.microsoft.com/office/drawing/2014/main" id="{2AFBED33-5B7E-4578-95B0-5C70777E34F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1" name="テキスト ボックス 60">
              <a:extLst>
                <a:ext uri="{FF2B5EF4-FFF2-40B4-BE49-F238E27FC236}">
                  <a16:creationId xmlns:a16="http://schemas.microsoft.com/office/drawing/2014/main" id="{0FCBA982-1107-41CD-9F9A-87B7927B1EF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62" name="グループ化 61">
            <a:extLst>
              <a:ext uri="{FF2B5EF4-FFF2-40B4-BE49-F238E27FC236}">
                <a16:creationId xmlns:a16="http://schemas.microsoft.com/office/drawing/2014/main" id="{2C180400-5CC3-4350-A347-23AE0CBA7C85}"/>
              </a:ext>
            </a:extLst>
          </p:cNvPr>
          <p:cNvGrpSpPr/>
          <p:nvPr/>
        </p:nvGrpSpPr>
        <p:grpSpPr>
          <a:xfrm>
            <a:off x="452277" y="1052373"/>
            <a:ext cx="6005070" cy="2655562"/>
            <a:chOff x="452437" y="1052512"/>
            <a:chExt cx="6038799" cy="2670477"/>
          </a:xfrm>
        </p:grpSpPr>
        <p:pic>
          <p:nvPicPr>
            <p:cNvPr id="63" name="図 62">
              <a:extLst>
                <a:ext uri="{FF2B5EF4-FFF2-40B4-BE49-F238E27FC236}">
                  <a16:creationId xmlns:a16="http://schemas.microsoft.com/office/drawing/2014/main" id="{1EFDBD49-C1FA-4E16-969E-4507A7388CEB}"/>
                </a:ext>
              </a:extLst>
            </p:cNvPr>
            <p:cNvPicPr>
              <a:picLocks noChangeAspect="1"/>
            </p:cNvPicPr>
            <p:nvPr/>
          </p:nvPicPr>
          <p:blipFill rotWithShape="1">
            <a:blip r:embed="rId3"/>
            <a:srcRect t="4237" b="10870"/>
            <a:stretch/>
          </p:blipFill>
          <p:spPr>
            <a:xfrm>
              <a:off x="452437" y="1052512"/>
              <a:ext cx="6038799" cy="2670477"/>
            </a:xfrm>
            <a:prstGeom prst="rect">
              <a:avLst/>
            </a:prstGeom>
            <a:ln>
              <a:solidFill>
                <a:schemeClr val="bg1">
                  <a:lumMod val="85000"/>
                </a:schemeClr>
              </a:solidFill>
            </a:ln>
          </p:spPr>
        </p:pic>
        <p:sp>
          <p:nvSpPr>
            <p:cNvPr id="66" name="フリーフォーム: 図形 65">
              <a:extLst>
                <a:ext uri="{FF2B5EF4-FFF2-40B4-BE49-F238E27FC236}">
                  <a16:creationId xmlns:a16="http://schemas.microsoft.com/office/drawing/2014/main" id="{F03957B5-AF48-4AEB-82A2-771A8656F699}"/>
                </a:ext>
              </a:extLst>
            </p:cNvPr>
            <p:cNvSpPr/>
            <p:nvPr/>
          </p:nvSpPr>
          <p:spPr>
            <a:xfrm>
              <a:off x="2069157" y="3338866"/>
              <a:ext cx="1384662" cy="62702"/>
            </a:xfrm>
            <a:custGeom>
              <a:avLst/>
              <a:gdLst>
                <a:gd name="connsiteX0" fmla="*/ 31350 w 1384662"/>
                <a:gd name="connsiteY0" fmla="*/ 47027 h 62702"/>
                <a:gd name="connsiteX1" fmla="*/ 0 w 1384662"/>
                <a:gd name="connsiteY1" fmla="*/ 0 h 62702"/>
                <a:gd name="connsiteX2" fmla="*/ 1384662 w 1384662"/>
                <a:gd name="connsiteY2" fmla="*/ 20901 h 62702"/>
                <a:gd name="connsiteX3" fmla="*/ 1384662 w 1384662"/>
                <a:gd name="connsiteY3" fmla="*/ 62702 h 62702"/>
              </a:gdLst>
              <a:ahLst/>
              <a:cxnLst>
                <a:cxn ang="0">
                  <a:pos x="connsiteX0" y="connsiteY0"/>
                </a:cxn>
                <a:cxn ang="0">
                  <a:pos x="connsiteX1" y="connsiteY1"/>
                </a:cxn>
                <a:cxn ang="0">
                  <a:pos x="connsiteX2" y="connsiteY2"/>
                </a:cxn>
                <a:cxn ang="0">
                  <a:pos x="connsiteX3" y="connsiteY3"/>
                </a:cxn>
              </a:cxnLst>
              <a:rect l="l" t="t" r="r" b="b"/>
              <a:pathLst>
                <a:path w="1384662" h="62702">
                  <a:moveTo>
                    <a:pt x="31350" y="47027"/>
                  </a:moveTo>
                  <a:lnTo>
                    <a:pt x="0" y="0"/>
                  </a:lnTo>
                  <a:lnTo>
                    <a:pt x="1384662" y="20901"/>
                  </a:lnTo>
                  <a:lnTo>
                    <a:pt x="1384662" y="62702"/>
                  </a:lnTo>
                </a:path>
              </a:pathLst>
            </a:cu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7" name="下矢印 6">
            <a:extLst>
              <a:ext uri="{FF2B5EF4-FFF2-40B4-BE49-F238E27FC236}">
                <a16:creationId xmlns:a16="http://schemas.microsoft.com/office/drawing/2014/main" id="{2BFBBF87-59D4-432B-B2B9-05785E5B4DA0}"/>
              </a:ext>
            </a:extLst>
          </p:cNvPr>
          <p:cNvSpPr/>
          <p:nvPr/>
        </p:nvSpPr>
        <p:spPr>
          <a:xfrm rot="10800000">
            <a:off x="2840927" y="5901053"/>
            <a:ext cx="168499" cy="3233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8" name="下矢印 6">
            <a:extLst>
              <a:ext uri="{FF2B5EF4-FFF2-40B4-BE49-F238E27FC236}">
                <a16:creationId xmlns:a16="http://schemas.microsoft.com/office/drawing/2014/main" id="{0F2F91EF-A97E-4790-A90B-F2A55319AD30}"/>
              </a:ext>
            </a:extLst>
          </p:cNvPr>
          <p:cNvSpPr/>
          <p:nvPr/>
        </p:nvSpPr>
        <p:spPr>
          <a:xfrm rot="10800000">
            <a:off x="5328145" y="4971790"/>
            <a:ext cx="168499" cy="323312"/>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3" name="グループ化 22">
            <a:extLst>
              <a:ext uri="{FF2B5EF4-FFF2-40B4-BE49-F238E27FC236}">
                <a16:creationId xmlns:a16="http://schemas.microsoft.com/office/drawing/2014/main" id="{CB843DB4-53FF-4173-8F9F-CD50DE9A93CA}"/>
              </a:ext>
            </a:extLst>
          </p:cNvPr>
          <p:cNvGrpSpPr/>
          <p:nvPr/>
        </p:nvGrpSpPr>
        <p:grpSpPr>
          <a:xfrm>
            <a:off x="452436" y="1052232"/>
            <a:ext cx="260968" cy="253916"/>
            <a:chOff x="346395" y="1040447"/>
            <a:chExt cx="253400" cy="262900"/>
          </a:xfrm>
        </p:grpSpPr>
        <p:sp>
          <p:nvSpPr>
            <p:cNvPr id="24" name="正方形/長方形 23">
              <a:extLst>
                <a:ext uri="{FF2B5EF4-FFF2-40B4-BE49-F238E27FC236}">
                  <a16:creationId xmlns:a16="http://schemas.microsoft.com/office/drawing/2014/main" id="{1EF6A898-FCA3-4B39-8019-ADE28F9CE69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5" name="テキスト ボックス 24">
              <a:extLst>
                <a:ext uri="{FF2B5EF4-FFF2-40B4-BE49-F238E27FC236}">
                  <a16:creationId xmlns:a16="http://schemas.microsoft.com/office/drawing/2014/main" id="{F267E49E-9C0C-41A7-8EA9-2E5C3D14094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14810843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C22663F-6941-4310-A1F5-5EFE8E940B20}"/>
              </a:ext>
            </a:extLst>
          </p:cNvPr>
          <p:cNvSpPr>
            <a:spLocks noGrp="1"/>
          </p:cNvSpPr>
          <p:nvPr>
            <p:ph type="sldNum" sz="quarter" idx="4"/>
          </p:nvPr>
        </p:nvSpPr>
        <p:spPr/>
        <p:txBody>
          <a:bodyPr/>
          <a:lstStyle/>
          <a:p>
            <a:fld id="{FF201CBC-0A1A-4EBD-A1D5-774CF332F279}" type="slidenum">
              <a:rPr kumimoji="1" lang="ja-JP" altLang="en-US" smtClean="0"/>
              <a:pPr/>
              <a:t>4</a:t>
            </a:fld>
            <a:endParaRPr kumimoji="1" lang="ja-JP" altLang="en-US"/>
          </a:p>
        </p:txBody>
      </p:sp>
      <p:sp>
        <p:nvSpPr>
          <p:cNvPr id="7" name="字幕 6">
            <a:extLst>
              <a:ext uri="{FF2B5EF4-FFF2-40B4-BE49-F238E27FC236}">
                <a16:creationId xmlns:a16="http://schemas.microsoft.com/office/drawing/2014/main" id="{66B23C46-BD57-408F-81E6-A2AE62ECCF56}"/>
              </a:ext>
            </a:extLst>
          </p:cNvPr>
          <p:cNvSpPr>
            <a:spLocks noGrp="1"/>
          </p:cNvSpPr>
          <p:nvPr>
            <p:ph type="subTitle" idx="10"/>
          </p:nvPr>
        </p:nvSpPr>
        <p:spPr/>
        <p:txBody>
          <a:bodyPr/>
          <a:lstStyle/>
          <a:p>
            <a:r>
              <a:rPr lang="ja-JP" altLang="en-US"/>
              <a:t>インターフェース</a:t>
            </a:r>
            <a:endParaRPr kumimoji="1" lang="ja-JP" altLang="en-US"/>
          </a:p>
        </p:txBody>
      </p:sp>
      <p:sp>
        <p:nvSpPr>
          <p:cNvPr id="5" name="タイトル 4">
            <a:extLst>
              <a:ext uri="{FF2B5EF4-FFF2-40B4-BE49-F238E27FC236}">
                <a16:creationId xmlns:a16="http://schemas.microsoft.com/office/drawing/2014/main" id="{40A05B24-2926-4C97-85A6-D5D89A727A7E}"/>
              </a:ext>
            </a:extLst>
          </p:cNvPr>
          <p:cNvSpPr>
            <a:spLocks noGrp="1"/>
          </p:cNvSpPr>
          <p:nvPr>
            <p:ph type="title"/>
          </p:nvPr>
        </p:nvSpPr>
        <p:spPr/>
        <p:txBody>
          <a:bodyPr/>
          <a:lstStyle/>
          <a:p>
            <a:r>
              <a:rPr lang="ja-JP" altLang="en-US"/>
              <a:t>インターフェース</a:t>
            </a:r>
          </a:p>
        </p:txBody>
      </p:sp>
      <p:sp>
        <p:nvSpPr>
          <p:cNvPr id="8" name="コンテンツ プレースホルダー 2">
            <a:extLst>
              <a:ext uri="{FF2B5EF4-FFF2-40B4-BE49-F238E27FC236}">
                <a16:creationId xmlns:a16="http://schemas.microsoft.com/office/drawing/2014/main" id="{FD43D0B6-1179-4702-966B-DB86EDFC5FAA}"/>
              </a:ext>
            </a:extLst>
          </p:cNvPr>
          <p:cNvSpPr>
            <a:spLocks noGrp="1"/>
          </p:cNvSpPr>
          <p:nvPr>
            <p:ph idx="1"/>
          </p:nvPr>
        </p:nvSpPr>
        <p:spPr>
          <a:xfrm>
            <a:off x="452438" y="5966822"/>
            <a:ext cx="9001125" cy="630827"/>
          </a:xfrm>
        </p:spPr>
        <p:txBody>
          <a:bodyPr>
            <a:normAutofit/>
          </a:bodyPr>
          <a:lstStyle/>
          <a:p>
            <a:endParaRPr kumimoji="1" lang="ja-JP" altLang="en-US"/>
          </a:p>
        </p:txBody>
      </p:sp>
      <p:grpSp>
        <p:nvGrpSpPr>
          <p:cNvPr id="9" name="グループ化 8">
            <a:extLst>
              <a:ext uri="{FF2B5EF4-FFF2-40B4-BE49-F238E27FC236}">
                <a16:creationId xmlns:a16="http://schemas.microsoft.com/office/drawing/2014/main" id="{2C4C288A-C3BC-4EE2-8719-AA9E7976F6CA}"/>
              </a:ext>
            </a:extLst>
          </p:cNvPr>
          <p:cNvGrpSpPr/>
          <p:nvPr/>
        </p:nvGrpSpPr>
        <p:grpSpPr>
          <a:xfrm>
            <a:off x="452438" y="1257420"/>
            <a:ext cx="9001126" cy="5120640"/>
            <a:chOff x="452438" y="1072224"/>
            <a:chExt cx="9001126" cy="5120640"/>
          </a:xfrm>
        </p:grpSpPr>
        <p:pic>
          <p:nvPicPr>
            <p:cNvPr id="10" name="図 9">
              <a:extLst>
                <a:ext uri="{FF2B5EF4-FFF2-40B4-BE49-F238E27FC236}">
                  <a16:creationId xmlns:a16="http://schemas.microsoft.com/office/drawing/2014/main" id="{56D1C96B-8814-4E24-8597-62BE893382AA}"/>
                </a:ext>
              </a:extLst>
            </p:cNvPr>
            <p:cNvPicPr>
              <a:picLocks noChangeAspect="1"/>
            </p:cNvPicPr>
            <p:nvPr/>
          </p:nvPicPr>
          <p:blipFill>
            <a:blip r:embed="rId2"/>
            <a:stretch>
              <a:fillRect/>
            </a:stretch>
          </p:blipFill>
          <p:spPr>
            <a:xfrm>
              <a:off x="452438" y="1072224"/>
              <a:ext cx="9001126" cy="5120640"/>
            </a:xfrm>
            <a:prstGeom prst="rect">
              <a:avLst/>
            </a:prstGeom>
            <a:effectLst>
              <a:outerShdw blurRad="101600" dist="38100" dir="2700000" algn="tl" rotWithShape="0">
                <a:prstClr val="black">
                  <a:alpha val="40000"/>
                </a:prstClr>
              </a:outerShdw>
            </a:effectLst>
          </p:spPr>
        </p:pic>
        <p:sp>
          <p:nvSpPr>
            <p:cNvPr id="11" name="正方形/長方形 10">
              <a:extLst>
                <a:ext uri="{FF2B5EF4-FFF2-40B4-BE49-F238E27FC236}">
                  <a16:creationId xmlns:a16="http://schemas.microsoft.com/office/drawing/2014/main" id="{5F029003-ED20-408F-873B-1162AEEF7C76}"/>
                </a:ext>
              </a:extLst>
            </p:cNvPr>
            <p:cNvSpPr/>
            <p:nvPr/>
          </p:nvSpPr>
          <p:spPr>
            <a:xfrm>
              <a:off x="1817225" y="1084449"/>
              <a:ext cx="902826" cy="1912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 name="正方形/長方形 11">
            <a:extLst>
              <a:ext uri="{FF2B5EF4-FFF2-40B4-BE49-F238E27FC236}">
                <a16:creationId xmlns:a16="http://schemas.microsoft.com/office/drawing/2014/main" id="{F4CC5BD6-52B0-4C45-9089-7EF188EE3EDA}"/>
              </a:ext>
            </a:extLst>
          </p:cNvPr>
          <p:cNvSpPr/>
          <p:nvPr/>
        </p:nvSpPr>
        <p:spPr>
          <a:xfrm>
            <a:off x="442277" y="1497687"/>
            <a:ext cx="3856270" cy="1767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842256B0-5D0B-4788-9127-E59C0430F390}"/>
              </a:ext>
            </a:extLst>
          </p:cNvPr>
          <p:cNvSpPr/>
          <p:nvPr/>
        </p:nvSpPr>
        <p:spPr>
          <a:xfrm>
            <a:off x="442277" y="1674430"/>
            <a:ext cx="7212929" cy="3000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1CF979C3-4B3E-493E-9B04-C0CD01D4D484}"/>
              </a:ext>
            </a:extLst>
          </p:cNvPr>
          <p:cNvSpPr/>
          <p:nvPr/>
        </p:nvSpPr>
        <p:spPr>
          <a:xfrm>
            <a:off x="7303625" y="2168261"/>
            <a:ext cx="2149939" cy="13272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0AEA5F8E-5705-4139-A9B0-34E9400AC2C7}"/>
              </a:ext>
            </a:extLst>
          </p:cNvPr>
          <p:cNvSpPr/>
          <p:nvPr/>
        </p:nvSpPr>
        <p:spPr>
          <a:xfrm>
            <a:off x="7234177" y="6156088"/>
            <a:ext cx="2060293" cy="2219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64EFF8C5-8DFD-4A39-94F2-13E284256D4D}"/>
              </a:ext>
            </a:extLst>
          </p:cNvPr>
          <p:cNvSpPr/>
          <p:nvPr/>
        </p:nvSpPr>
        <p:spPr>
          <a:xfrm>
            <a:off x="442277" y="1974441"/>
            <a:ext cx="2059268" cy="17674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61BD3CAE-410D-4568-B916-900A88E3AA13}"/>
              </a:ext>
            </a:extLst>
          </p:cNvPr>
          <p:cNvSpPr/>
          <p:nvPr/>
        </p:nvSpPr>
        <p:spPr>
          <a:xfrm>
            <a:off x="442277" y="1279359"/>
            <a:ext cx="1411087" cy="21832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53CA4125-BA4E-4651-AF46-9949C217E75A}"/>
              </a:ext>
            </a:extLst>
          </p:cNvPr>
          <p:cNvSpPr/>
          <p:nvPr/>
        </p:nvSpPr>
        <p:spPr>
          <a:xfrm>
            <a:off x="449512" y="6156088"/>
            <a:ext cx="6332228" cy="22197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テキスト ボックス 18">
            <a:extLst>
              <a:ext uri="{FF2B5EF4-FFF2-40B4-BE49-F238E27FC236}">
                <a16:creationId xmlns:a16="http://schemas.microsoft.com/office/drawing/2014/main" id="{CD9CDBA9-8B4A-4189-9D27-AF77B2DBAF08}"/>
              </a:ext>
            </a:extLst>
          </p:cNvPr>
          <p:cNvSpPr txBox="1"/>
          <p:nvPr/>
        </p:nvSpPr>
        <p:spPr>
          <a:xfrm>
            <a:off x="2364372" y="1083243"/>
            <a:ext cx="1415772" cy="338554"/>
          </a:xfrm>
          <a:prstGeom prst="rect">
            <a:avLst/>
          </a:prstGeom>
          <a:noFill/>
        </p:spPr>
        <p:txBody>
          <a:bodyPr wrap="none" rtlCol="0" anchor="ctr">
            <a:spAutoFit/>
          </a:bodyPr>
          <a:lstStyle/>
          <a:p>
            <a:r>
              <a:rPr kumimoji="1" lang="ja-JP" altLang="en-US" sz="1600" i="1">
                <a:solidFill>
                  <a:srgbClr val="FF0000"/>
                </a:solidFill>
              </a:rPr>
              <a:t>タイトルバー</a:t>
            </a:r>
          </a:p>
        </p:txBody>
      </p:sp>
      <p:cxnSp>
        <p:nvCxnSpPr>
          <p:cNvPr id="20" name="直線コネクタ 19">
            <a:extLst>
              <a:ext uri="{FF2B5EF4-FFF2-40B4-BE49-F238E27FC236}">
                <a16:creationId xmlns:a16="http://schemas.microsoft.com/office/drawing/2014/main" id="{B9AE8517-2259-4BD4-8BF4-958678599A5E}"/>
              </a:ext>
            </a:extLst>
          </p:cNvPr>
          <p:cNvCxnSpPr>
            <a:stCxn id="17" idx="3"/>
            <a:endCxn id="17" idx="3"/>
          </p:cNvCxnSpPr>
          <p:nvPr/>
        </p:nvCxnSpPr>
        <p:spPr>
          <a:xfrm>
            <a:off x="1853364" y="1388523"/>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A6BB6B81-EC53-44E0-A881-C4EF5FD4DE6F}"/>
              </a:ext>
            </a:extLst>
          </p:cNvPr>
          <p:cNvCxnSpPr>
            <a:cxnSpLocks/>
            <a:stCxn id="17" idx="3"/>
            <a:endCxn id="19" idx="1"/>
          </p:cNvCxnSpPr>
          <p:nvPr/>
        </p:nvCxnSpPr>
        <p:spPr>
          <a:xfrm flipV="1">
            <a:off x="1853364" y="1252520"/>
            <a:ext cx="511008" cy="136003"/>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970834C3-EEE5-4D69-A97A-A4980B157AFF}"/>
              </a:ext>
            </a:extLst>
          </p:cNvPr>
          <p:cNvSpPr txBox="1"/>
          <p:nvPr/>
        </p:nvSpPr>
        <p:spPr>
          <a:xfrm>
            <a:off x="4276306" y="1040603"/>
            <a:ext cx="1415772" cy="338554"/>
          </a:xfrm>
          <a:prstGeom prst="rect">
            <a:avLst/>
          </a:prstGeom>
          <a:noFill/>
        </p:spPr>
        <p:txBody>
          <a:bodyPr wrap="square" rtlCol="0" anchor="ctr">
            <a:spAutoFit/>
          </a:bodyPr>
          <a:lstStyle/>
          <a:p>
            <a:r>
              <a:rPr kumimoji="1" lang="ja-JP" altLang="en-US" sz="1600" i="1">
                <a:solidFill>
                  <a:srgbClr val="FF0000"/>
                </a:solidFill>
              </a:rPr>
              <a:t>メニューバー</a:t>
            </a:r>
          </a:p>
        </p:txBody>
      </p:sp>
      <p:sp>
        <p:nvSpPr>
          <p:cNvPr id="23" name="テキスト ボックス 22">
            <a:extLst>
              <a:ext uri="{FF2B5EF4-FFF2-40B4-BE49-F238E27FC236}">
                <a16:creationId xmlns:a16="http://schemas.microsoft.com/office/drawing/2014/main" id="{68AD440E-FE08-49AB-9883-04A55258CE24}"/>
              </a:ext>
            </a:extLst>
          </p:cNvPr>
          <p:cNvSpPr txBox="1"/>
          <p:nvPr/>
        </p:nvSpPr>
        <p:spPr>
          <a:xfrm>
            <a:off x="3865158" y="2523410"/>
            <a:ext cx="1415772" cy="338554"/>
          </a:xfrm>
          <a:prstGeom prst="rect">
            <a:avLst/>
          </a:prstGeom>
          <a:noFill/>
        </p:spPr>
        <p:txBody>
          <a:bodyPr wrap="square" rtlCol="0" anchor="ctr">
            <a:spAutoFit/>
          </a:bodyPr>
          <a:lstStyle/>
          <a:p>
            <a:r>
              <a:rPr kumimoji="1" lang="ja-JP" altLang="en-US" sz="1600" i="1">
                <a:solidFill>
                  <a:srgbClr val="FF0000"/>
                </a:solidFill>
              </a:rPr>
              <a:t>ツールバー</a:t>
            </a:r>
          </a:p>
        </p:txBody>
      </p:sp>
      <p:cxnSp>
        <p:nvCxnSpPr>
          <p:cNvPr id="24" name="直線コネクタ 23">
            <a:extLst>
              <a:ext uri="{FF2B5EF4-FFF2-40B4-BE49-F238E27FC236}">
                <a16:creationId xmlns:a16="http://schemas.microsoft.com/office/drawing/2014/main" id="{4EF30F7E-94D0-4243-A29C-9A2CA9834EF9}"/>
              </a:ext>
            </a:extLst>
          </p:cNvPr>
          <p:cNvCxnSpPr>
            <a:cxnSpLocks/>
          </p:cNvCxnSpPr>
          <p:nvPr/>
        </p:nvCxnSpPr>
        <p:spPr>
          <a:xfrm>
            <a:off x="4227534" y="1974441"/>
            <a:ext cx="0" cy="548052"/>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819827B4-859D-4A8D-80EB-03525609BCA2}"/>
              </a:ext>
            </a:extLst>
          </p:cNvPr>
          <p:cNvSpPr txBox="1"/>
          <p:nvPr/>
        </p:nvSpPr>
        <p:spPr>
          <a:xfrm>
            <a:off x="544748" y="2527393"/>
            <a:ext cx="1624519" cy="338554"/>
          </a:xfrm>
          <a:prstGeom prst="rect">
            <a:avLst/>
          </a:prstGeom>
          <a:noFill/>
        </p:spPr>
        <p:txBody>
          <a:bodyPr wrap="square" rtlCol="0" anchor="ctr">
            <a:spAutoFit/>
          </a:bodyPr>
          <a:lstStyle/>
          <a:p>
            <a:r>
              <a:rPr kumimoji="1" lang="ja-JP" altLang="en-US" sz="1600" i="1">
                <a:solidFill>
                  <a:srgbClr val="FF0000"/>
                </a:solidFill>
              </a:rPr>
              <a:t>シーンタブ</a:t>
            </a:r>
          </a:p>
        </p:txBody>
      </p:sp>
      <p:cxnSp>
        <p:nvCxnSpPr>
          <p:cNvPr id="26" name="直線コネクタ 25">
            <a:extLst>
              <a:ext uri="{FF2B5EF4-FFF2-40B4-BE49-F238E27FC236}">
                <a16:creationId xmlns:a16="http://schemas.microsoft.com/office/drawing/2014/main" id="{18B3F8C2-6879-4978-A3E4-DF154A4655DA}"/>
              </a:ext>
            </a:extLst>
          </p:cNvPr>
          <p:cNvCxnSpPr>
            <a:cxnSpLocks/>
          </p:cNvCxnSpPr>
          <p:nvPr/>
        </p:nvCxnSpPr>
        <p:spPr>
          <a:xfrm>
            <a:off x="1157980" y="2178309"/>
            <a:ext cx="1" cy="344184"/>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7" name="グループ化 26">
            <a:extLst>
              <a:ext uri="{FF2B5EF4-FFF2-40B4-BE49-F238E27FC236}">
                <a16:creationId xmlns:a16="http://schemas.microsoft.com/office/drawing/2014/main" id="{A9DD3967-8505-4D06-A198-C422F511288B}"/>
              </a:ext>
            </a:extLst>
          </p:cNvPr>
          <p:cNvGrpSpPr/>
          <p:nvPr/>
        </p:nvGrpSpPr>
        <p:grpSpPr>
          <a:xfrm>
            <a:off x="4303602" y="1388523"/>
            <a:ext cx="538885" cy="186990"/>
            <a:chOff x="4303602" y="1388523"/>
            <a:chExt cx="538885" cy="186990"/>
          </a:xfrm>
        </p:grpSpPr>
        <p:cxnSp>
          <p:nvCxnSpPr>
            <p:cNvPr id="28" name="直線コネクタ 27">
              <a:extLst>
                <a:ext uri="{FF2B5EF4-FFF2-40B4-BE49-F238E27FC236}">
                  <a16:creationId xmlns:a16="http://schemas.microsoft.com/office/drawing/2014/main" id="{6AB4E0B8-F103-47EF-B1EF-4E40247294B8}"/>
                </a:ext>
              </a:extLst>
            </p:cNvPr>
            <p:cNvCxnSpPr>
              <a:cxnSpLocks/>
            </p:cNvCxnSpPr>
            <p:nvPr/>
          </p:nvCxnSpPr>
          <p:spPr>
            <a:xfrm flipV="1">
              <a:off x="4303602" y="1575512"/>
              <a:ext cx="538885" cy="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78A15011-6129-4AB8-9799-42D06E45CC92}"/>
                </a:ext>
              </a:extLst>
            </p:cNvPr>
            <p:cNvCxnSpPr>
              <a:cxnSpLocks/>
            </p:cNvCxnSpPr>
            <p:nvPr/>
          </p:nvCxnSpPr>
          <p:spPr>
            <a:xfrm>
              <a:off x="4842487" y="1388523"/>
              <a:ext cx="0" cy="186989"/>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 name="テキスト ボックス 29">
            <a:extLst>
              <a:ext uri="{FF2B5EF4-FFF2-40B4-BE49-F238E27FC236}">
                <a16:creationId xmlns:a16="http://schemas.microsoft.com/office/drawing/2014/main" id="{D9DAA628-256F-49D1-8DC7-D18FB338DC42}"/>
              </a:ext>
            </a:extLst>
          </p:cNvPr>
          <p:cNvSpPr txBox="1"/>
          <p:nvPr/>
        </p:nvSpPr>
        <p:spPr>
          <a:xfrm>
            <a:off x="7787580" y="4061587"/>
            <a:ext cx="1415772" cy="338554"/>
          </a:xfrm>
          <a:prstGeom prst="rect">
            <a:avLst/>
          </a:prstGeom>
          <a:noFill/>
        </p:spPr>
        <p:txBody>
          <a:bodyPr wrap="square" rtlCol="0" anchor="ctr">
            <a:spAutoFit/>
          </a:bodyPr>
          <a:lstStyle/>
          <a:p>
            <a:r>
              <a:rPr kumimoji="1" lang="ja-JP" altLang="en-US" sz="1600" i="1">
                <a:solidFill>
                  <a:srgbClr val="FF0000"/>
                </a:solidFill>
              </a:rPr>
              <a:t>トレイ</a:t>
            </a:r>
          </a:p>
        </p:txBody>
      </p:sp>
      <p:cxnSp>
        <p:nvCxnSpPr>
          <p:cNvPr id="31" name="直線コネクタ 30">
            <a:extLst>
              <a:ext uri="{FF2B5EF4-FFF2-40B4-BE49-F238E27FC236}">
                <a16:creationId xmlns:a16="http://schemas.microsoft.com/office/drawing/2014/main" id="{D4B41A1A-9D7A-4EC6-919D-75836CB3B43B}"/>
              </a:ext>
            </a:extLst>
          </p:cNvPr>
          <p:cNvCxnSpPr>
            <a:cxnSpLocks/>
          </p:cNvCxnSpPr>
          <p:nvPr/>
        </p:nvCxnSpPr>
        <p:spPr>
          <a:xfrm>
            <a:off x="8135801" y="3495555"/>
            <a:ext cx="0" cy="566032"/>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32" name="テキスト ボックス 31">
            <a:extLst>
              <a:ext uri="{FF2B5EF4-FFF2-40B4-BE49-F238E27FC236}">
                <a16:creationId xmlns:a16="http://schemas.microsoft.com/office/drawing/2014/main" id="{C106934F-8B8B-4070-955B-C7AF66C0F0EC}"/>
              </a:ext>
            </a:extLst>
          </p:cNvPr>
          <p:cNvSpPr txBox="1"/>
          <p:nvPr/>
        </p:nvSpPr>
        <p:spPr>
          <a:xfrm>
            <a:off x="1131744" y="5242055"/>
            <a:ext cx="1889049" cy="338554"/>
          </a:xfrm>
          <a:prstGeom prst="rect">
            <a:avLst/>
          </a:prstGeom>
          <a:noFill/>
        </p:spPr>
        <p:txBody>
          <a:bodyPr wrap="square" rtlCol="0" anchor="ctr">
            <a:spAutoFit/>
          </a:bodyPr>
          <a:lstStyle/>
          <a:p>
            <a:r>
              <a:rPr kumimoji="1" lang="ja-JP" altLang="en-US" sz="1600" i="1">
                <a:solidFill>
                  <a:srgbClr val="FF0000"/>
                </a:solidFill>
              </a:rPr>
              <a:t>ステータスバー</a:t>
            </a:r>
          </a:p>
        </p:txBody>
      </p:sp>
      <p:cxnSp>
        <p:nvCxnSpPr>
          <p:cNvPr id="33" name="直線コネクタ 32">
            <a:extLst>
              <a:ext uri="{FF2B5EF4-FFF2-40B4-BE49-F238E27FC236}">
                <a16:creationId xmlns:a16="http://schemas.microsoft.com/office/drawing/2014/main" id="{1D3B94DB-76D3-4EF5-A49A-7772DDA3B402}"/>
              </a:ext>
            </a:extLst>
          </p:cNvPr>
          <p:cNvCxnSpPr>
            <a:cxnSpLocks/>
          </p:cNvCxnSpPr>
          <p:nvPr/>
        </p:nvCxnSpPr>
        <p:spPr>
          <a:xfrm>
            <a:off x="1696720" y="5623100"/>
            <a:ext cx="0" cy="552135"/>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4" name="グループ化 33">
            <a:extLst>
              <a:ext uri="{FF2B5EF4-FFF2-40B4-BE49-F238E27FC236}">
                <a16:creationId xmlns:a16="http://schemas.microsoft.com/office/drawing/2014/main" id="{AD656CA9-376F-4AFD-9CFD-49ED93C1EA3F}"/>
              </a:ext>
            </a:extLst>
          </p:cNvPr>
          <p:cNvGrpSpPr/>
          <p:nvPr/>
        </p:nvGrpSpPr>
        <p:grpSpPr>
          <a:xfrm>
            <a:off x="6885209" y="4827783"/>
            <a:ext cx="2953399" cy="1506527"/>
            <a:chOff x="6885209" y="4691153"/>
            <a:chExt cx="2953399" cy="1506527"/>
          </a:xfrm>
        </p:grpSpPr>
        <p:sp>
          <p:nvSpPr>
            <p:cNvPr id="35" name="四角形: 角を丸くする 34">
              <a:extLst>
                <a:ext uri="{FF2B5EF4-FFF2-40B4-BE49-F238E27FC236}">
                  <a16:creationId xmlns:a16="http://schemas.microsoft.com/office/drawing/2014/main" id="{190E83DA-DF8E-46BE-B6E7-0ED46331A48D}"/>
                </a:ext>
              </a:extLst>
            </p:cNvPr>
            <p:cNvSpPr/>
            <p:nvPr/>
          </p:nvSpPr>
          <p:spPr>
            <a:xfrm>
              <a:off x="6885209" y="4691153"/>
              <a:ext cx="2953399" cy="958088"/>
            </a:xfrm>
            <a:prstGeom prst="roundRect">
              <a:avLst>
                <a:gd name="adj" fmla="val 28734"/>
              </a:avLst>
            </a:prstGeom>
            <a:solidFill>
              <a:srgbClr val="FFCC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i="1">
                  <a:solidFill>
                    <a:srgbClr val="FF0000"/>
                  </a:solidFill>
                </a:rPr>
                <a:t>値制御ボックス</a:t>
              </a:r>
              <a:endParaRPr kumimoji="1" lang="en-US" altLang="ja-JP" i="1">
                <a:solidFill>
                  <a:srgbClr val="FF0000"/>
                </a:solidFill>
              </a:endParaRPr>
            </a:p>
            <a:p>
              <a:r>
                <a:rPr kumimoji="1" lang="ja-JP" altLang="en-US" sz="1600" i="1">
                  <a:solidFill>
                    <a:schemeClr val="tx1">
                      <a:lumMod val="65000"/>
                      <a:lumOff val="35000"/>
                    </a:schemeClr>
                  </a:solidFill>
                </a:rPr>
                <a:t> 数値を入れることによって</a:t>
              </a:r>
              <a:endParaRPr kumimoji="1" lang="en-US" altLang="ja-JP" sz="1600" i="1">
                <a:solidFill>
                  <a:schemeClr val="tx1">
                    <a:lumMod val="65000"/>
                    <a:lumOff val="35000"/>
                  </a:schemeClr>
                </a:solidFill>
              </a:endParaRPr>
            </a:p>
            <a:p>
              <a:r>
                <a:rPr kumimoji="1" lang="ja-JP" altLang="en-US" sz="1600" i="1">
                  <a:solidFill>
                    <a:schemeClr val="tx1">
                      <a:lumMod val="65000"/>
                      <a:lumOff val="35000"/>
                    </a:schemeClr>
                  </a:solidFill>
                </a:rPr>
                <a:t> 正確な数値入力ができる</a:t>
              </a:r>
            </a:p>
          </p:txBody>
        </p:sp>
        <p:sp>
          <p:nvSpPr>
            <p:cNvPr id="36" name="フリーフォーム: 図形 35">
              <a:extLst>
                <a:ext uri="{FF2B5EF4-FFF2-40B4-BE49-F238E27FC236}">
                  <a16:creationId xmlns:a16="http://schemas.microsoft.com/office/drawing/2014/main" id="{BD6E5D81-8302-4323-BE6D-41FF472041D8}"/>
                </a:ext>
              </a:extLst>
            </p:cNvPr>
            <p:cNvSpPr/>
            <p:nvPr/>
          </p:nvSpPr>
          <p:spPr>
            <a:xfrm>
              <a:off x="7931429" y="5609100"/>
              <a:ext cx="189186" cy="588580"/>
            </a:xfrm>
            <a:custGeom>
              <a:avLst/>
              <a:gdLst>
                <a:gd name="connsiteX0" fmla="*/ 0 w 189186"/>
                <a:gd name="connsiteY0" fmla="*/ 31531 h 588580"/>
                <a:gd name="connsiteX1" fmla="*/ 21021 w 189186"/>
                <a:gd name="connsiteY1" fmla="*/ 588580 h 588580"/>
                <a:gd name="connsiteX2" fmla="*/ 189186 w 189186"/>
                <a:gd name="connsiteY2" fmla="*/ 0 h 588580"/>
                <a:gd name="connsiteX3" fmla="*/ 0 w 189186"/>
                <a:gd name="connsiteY3" fmla="*/ 31531 h 588580"/>
              </a:gdLst>
              <a:ahLst/>
              <a:cxnLst>
                <a:cxn ang="0">
                  <a:pos x="connsiteX0" y="connsiteY0"/>
                </a:cxn>
                <a:cxn ang="0">
                  <a:pos x="connsiteX1" y="connsiteY1"/>
                </a:cxn>
                <a:cxn ang="0">
                  <a:pos x="connsiteX2" y="connsiteY2"/>
                </a:cxn>
                <a:cxn ang="0">
                  <a:pos x="connsiteX3" y="connsiteY3"/>
                </a:cxn>
              </a:cxnLst>
              <a:rect l="l" t="t" r="r" b="b"/>
              <a:pathLst>
                <a:path w="189186" h="588580">
                  <a:moveTo>
                    <a:pt x="0" y="31531"/>
                  </a:moveTo>
                  <a:lnTo>
                    <a:pt x="21021" y="588580"/>
                  </a:lnTo>
                  <a:lnTo>
                    <a:pt x="189186" y="0"/>
                  </a:lnTo>
                  <a:lnTo>
                    <a:pt x="0" y="31531"/>
                  </a:lnTo>
                  <a:close/>
                </a:path>
              </a:pathLst>
            </a:custGeom>
            <a:solidFill>
              <a:srgbClr val="FF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7" name="正方形/長方形 36">
            <a:extLst>
              <a:ext uri="{FF2B5EF4-FFF2-40B4-BE49-F238E27FC236}">
                <a16:creationId xmlns:a16="http://schemas.microsoft.com/office/drawing/2014/main" id="{43BD7862-0EEB-418A-986E-71CAE2DE9E62}"/>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1</a:t>
            </a:r>
            <a:endParaRPr kumimoji="1" lang="ja-JP" altLang="en-US" sz="1600" i="1"/>
          </a:p>
        </p:txBody>
      </p:sp>
    </p:spTree>
    <p:extLst>
      <p:ext uri="{BB962C8B-B14F-4D97-AF65-F5344CB8AC3E}">
        <p14:creationId xmlns:p14="http://schemas.microsoft.com/office/powerpoint/2010/main" val="26268787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E6F46DD-3982-4C3E-8A17-E39B33C4DD75}"/>
              </a:ext>
            </a:extLst>
          </p:cNvPr>
          <p:cNvSpPr>
            <a:spLocks noGrp="1"/>
          </p:cNvSpPr>
          <p:nvPr>
            <p:ph type="sldNum" sz="quarter" idx="4"/>
          </p:nvPr>
        </p:nvSpPr>
        <p:spPr/>
        <p:txBody>
          <a:bodyPr/>
          <a:lstStyle/>
          <a:p>
            <a:fld id="{FF201CBC-0A1A-4EBD-A1D5-774CF332F279}" type="slidenum">
              <a:rPr kumimoji="1" lang="ja-JP" altLang="en-US" smtClean="0"/>
              <a:pPr/>
              <a:t>40</a:t>
            </a:fld>
            <a:endParaRPr kumimoji="1" lang="ja-JP" altLang="en-US"/>
          </a:p>
        </p:txBody>
      </p:sp>
      <p:sp>
        <p:nvSpPr>
          <p:cNvPr id="4" name="字幕 3">
            <a:extLst>
              <a:ext uri="{FF2B5EF4-FFF2-40B4-BE49-F238E27FC236}">
                <a16:creationId xmlns:a16="http://schemas.microsoft.com/office/drawing/2014/main" id="{B2A4762F-90B9-472E-977F-6CB61C626B49}"/>
              </a:ext>
            </a:extLst>
          </p:cNvPr>
          <p:cNvSpPr>
            <a:spLocks noGrp="1"/>
          </p:cNvSpPr>
          <p:nvPr>
            <p:ph type="subTitle" idx="10"/>
          </p:nvPr>
        </p:nvSpPr>
        <p:spPr>
          <a:xfrm>
            <a:off x="452437" y="340740"/>
            <a:ext cx="9001125" cy="523964"/>
          </a:xfrm>
        </p:spPr>
        <p:txBody>
          <a:bodyPr/>
          <a:lstStyle/>
          <a:p>
            <a:r>
              <a:rPr lang="ja-JP" altLang="en-US" sz="2100"/>
              <a:t>⑤天井＋カーテンボックス＋建築化照明　： </a:t>
            </a:r>
            <a:r>
              <a:rPr lang="en-US" altLang="ja-JP"/>
              <a:t>3</a:t>
            </a:r>
            <a:r>
              <a:rPr lang="ja-JP" altLang="en-US"/>
              <a:t> </a:t>
            </a:r>
            <a:r>
              <a:rPr lang="en-US" altLang="ja-JP"/>
              <a:t>-</a:t>
            </a:r>
            <a:r>
              <a:rPr lang="ja-JP" altLang="en-US"/>
              <a:t> 建築化照明</a:t>
            </a:r>
            <a:endParaRPr kumimoji="1" lang="ja-JP" altLang="en-US"/>
          </a:p>
        </p:txBody>
      </p:sp>
      <p:sp>
        <p:nvSpPr>
          <p:cNvPr id="5" name="タイトル 4">
            <a:extLst>
              <a:ext uri="{FF2B5EF4-FFF2-40B4-BE49-F238E27FC236}">
                <a16:creationId xmlns:a16="http://schemas.microsoft.com/office/drawing/2014/main" id="{10B6CEBC-1E62-4102-BBAC-D7DE998DE857}"/>
              </a:ext>
            </a:extLst>
          </p:cNvPr>
          <p:cNvSpPr>
            <a:spLocks noGrp="1"/>
          </p:cNvSpPr>
          <p:nvPr>
            <p:ph type="title"/>
          </p:nvPr>
        </p:nvSpPr>
        <p:spPr>
          <a:xfrm>
            <a:off x="452437" y="1"/>
            <a:ext cx="5971114" cy="340740"/>
          </a:xfrm>
        </p:spPr>
        <p:txBody>
          <a:bodyPr/>
          <a:lstStyle/>
          <a:p>
            <a:endParaRPr kumimoji="1" lang="ja-JP" altLang="en-US"/>
          </a:p>
        </p:txBody>
      </p:sp>
      <p:sp>
        <p:nvSpPr>
          <p:cNvPr id="36" name="正方形/長方形 35">
            <a:extLst>
              <a:ext uri="{FF2B5EF4-FFF2-40B4-BE49-F238E27FC236}">
                <a16:creationId xmlns:a16="http://schemas.microsoft.com/office/drawing/2014/main" id="{2258D330-9629-4A6F-8B40-39DDC5D08BE7}"/>
              </a:ext>
            </a:extLst>
          </p:cNvPr>
          <p:cNvSpPr/>
          <p:nvPr/>
        </p:nvSpPr>
        <p:spPr>
          <a:xfrm>
            <a:off x="6558499" y="2518308"/>
            <a:ext cx="2992742" cy="2308324"/>
          </a:xfrm>
          <a:prstGeom prst="rect">
            <a:avLst/>
          </a:prstGeom>
        </p:spPr>
        <p:txBody>
          <a:bodyPr wrap="square">
            <a:spAutoFit/>
          </a:bodyPr>
          <a:lstStyle/>
          <a:p>
            <a:r>
              <a:rPr lang="ja-JP" altLang="en-US" i="1">
                <a:solidFill>
                  <a:schemeClr val="tx1">
                    <a:lumMod val="65000"/>
                    <a:lumOff val="35000"/>
                  </a:schemeClr>
                </a:solidFill>
              </a:rPr>
              <a:t>折上げ天井の建築化照明用出っ張り部分をつくる</a:t>
            </a:r>
            <a:endParaRPr lang="en-US" altLang="ja-JP" i="1">
              <a:solidFill>
                <a:schemeClr val="tx1">
                  <a:lumMod val="65000"/>
                  <a:lumOff val="35000"/>
                </a:schemeClr>
              </a:solidFill>
            </a:endParaRPr>
          </a:p>
          <a:p>
            <a:endParaRPr lang="en-US" altLang="ja-JP" i="1">
              <a:solidFill>
                <a:schemeClr val="tx1">
                  <a:lumMod val="65000"/>
                  <a:lumOff val="35000"/>
                </a:schemeClr>
              </a:solidFill>
            </a:endParaRPr>
          </a:p>
          <a:p>
            <a:endParaRPr lang="en-US" altLang="ja-JP" i="1">
              <a:solidFill>
                <a:schemeClr val="tx1">
                  <a:lumMod val="65000"/>
                  <a:lumOff val="35000"/>
                </a:schemeClr>
              </a:solidFill>
            </a:endParaRPr>
          </a:p>
          <a:p>
            <a:r>
              <a:rPr lang="en-US" altLang="ja-JP" i="1">
                <a:solidFill>
                  <a:schemeClr val="tx1">
                    <a:lumMod val="65000"/>
                    <a:lumOff val="35000"/>
                  </a:schemeClr>
                </a:solidFill>
              </a:rPr>
              <a:t>1. </a:t>
            </a:r>
            <a:r>
              <a:rPr lang="ja-JP" altLang="en-US" i="1">
                <a:solidFill>
                  <a:schemeClr val="tx1">
                    <a:lumMod val="65000"/>
                    <a:lumOff val="35000"/>
                  </a:schemeClr>
                </a:solidFill>
              </a:rPr>
              <a:t>線ツールで位置を出す　</a:t>
            </a:r>
            <a:endParaRPr lang="en-US" altLang="ja-JP" i="1">
              <a:solidFill>
                <a:schemeClr val="tx1">
                  <a:lumMod val="65000"/>
                  <a:lumOff val="35000"/>
                </a:schemeClr>
              </a:solidFill>
            </a:endParaRPr>
          </a:p>
          <a:p>
            <a:r>
              <a:rPr lang="ja-JP" altLang="en-US" i="1">
                <a:solidFill>
                  <a:schemeClr val="tx1">
                    <a:lumMod val="65000"/>
                    <a:lumOff val="35000"/>
                  </a:schemeClr>
                </a:solidFill>
              </a:rPr>
              <a:t>　</a:t>
            </a:r>
            <a:endParaRPr lang="en-US" altLang="ja-JP" i="1">
              <a:solidFill>
                <a:schemeClr val="tx1">
                  <a:lumMod val="65000"/>
                  <a:lumOff val="35000"/>
                </a:schemeClr>
              </a:solidFill>
            </a:endParaRPr>
          </a:p>
          <a:p>
            <a:r>
              <a:rPr lang="en-US" altLang="ja-JP" i="1">
                <a:solidFill>
                  <a:schemeClr val="tx1">
                    <a:lumMod val="65000"/>
                    <a:lumOff val="35000"/>
                  </a:schemeClr>
                </a:solidFill>
              </a:rPr>
              <a:t>2.</a:t>
            </a:r>
            <a:r>
              <a:rPr lang="ja-JP" altLang="en-US" i="1">
                <a:solidFill>
                  <a:schemeClr val="tx1">
                    <a:lumMod val="65000"/>
                    <a:lumOff val="35000"/>
                  </a:schemeClr>
                </a:solidFill>
              </a:rPr>
              <a:t>プッシュ／プルツールで</a:t>
            </a:r>
            <a:endParaRPr lang="en-US" altLang="ja-JP" i="1">
              <a:solidFill>
                <a:schemeClr val="tx1">
                  <a:lumMod val="65000"/>
                  <a:lumOff val="35000"/>
                </a:schemeClr>
              </a:solidFill>
            </a:endParaRPr>
          </a:p>
          <a:p>
            <a:r>
              <a:rPr lang="ja-JP" altLang="en-US" i="1">
                <a:solidFill>
                  <a:schemeClr val="tx1">
                    <a:lumMod val="65000"/>
                    <a:lumOff val="35000"/>
                  </a:schemeClr>
                </a:solidFill>
              </a:rPr>
              <a:t>　手前に引き出す</a:t>
            </a:r>
            <a:endParaRPr lang="en-US" altLang="ja-JP" i="1">
              <a:solidFill>
                <a:schemeClr val="tx1">
                  <a:lumMod val="65000"/>
                  <a:lumOff val="35000"/>
                </a:schemeClr>
              </a:solidFill>
            </a:endParaRPr>
          </a:p>
        </p:txBody>
      </p:sp>
      <p:grpSp>
        <p:nvGrpSpPr>
          <p:cNvPr id="52" name="グループ化 51">
            <a:extLst>
              <a:ext uri="{FF2B5EF4-FFF2-40B4-BE49-F238E27FC236}">
                <a16:creationId xmlns:a16="http://schemas.microsoft.com/office/drawing/2014/main" id="{9F41EC34-EF77-428A-AD09-41FFBB376EEE}"/>
              </a:ext>
            </a:extLst>
          </p:cNvPr>
          <p:cNvGrpSpPr/>
          <p:nvPr/>
        </p:nvGrpSpPr>
        <p:grpSpPr>
          <a:xfrm>
            <a:off x="911775" y="1130083"/>
            <a:ext cx="7634853" cy="1142589"/>
            <a:chOff x="1100311" y="1129271"/>
            <a:chExt cx="7346041" cy="1099367"/>
          </a:xfrm>
        </p:grpSpPr>
        <p:grpSp>
          <p:nvGrpSpPr>
            <p:cNvPr id="42" name="グループ化 41">
              <a:extLst>
                <a:ext uri="{FF2B5EF4-FFF2-40B4-BE49-F238E27FC236}">
                  <a16:creationId xmlns:a16="http://schemas.microsoft.com/office/drawing/2014/main" id="{A67E7EC3-291D-4373-962B-81F7B3885088}"/>
                </a:ext>
              </a:extLst>
            </p:cNvPr>
            <p:cNvGrpSpPr/>
            <p:nvPr/>
          </p:nvGrpSpPr>
          <p:grpSpPr>
            <a:xfrm>
              <a:off x="1100311" y="1129271"/>
              <a:ext cx="3401778" cy="747670"/>
              <a:chOff x="735160" y="2174681"/>
              <a:chExt cx="4083512" cy="897506"/>
            </a:xfrm>
          </p:grpSpPr>
          <p:grpSp>
            <p:nvGrpSpPr>
              <p:cNvPr id="19" name="グループ化 18">
                <a:extLst>
                  <a:ext uri="{FF2B5EF4-FFF2-40B4-BE49-F238E27FC236}">
                    <a16:creationId xmlns:a16="http://schemas.microsoft.com/office/drawing/2014/main" id="{3DDC5B37-1CC4-45DF-8EF2-56154D6CCE44}"/>
                  </a:ext>
                </a:extLst>
              </p:cNvPr>
              <p:cNvGrpSpPr/>
              <p:nvPr/>
            </p:nvGrpSpPr>
            <p:grpSpPr>
              <a:xfrm>
                <a:off x="735160" y="2174681"/>
                <a:ext cx="4083512" cy="897506"/>
                <a:chOff x="1543875" y="2248562"/>
                <a:chExt cx="3274798" cy="719761"/>
              </a:xfrm>
            </p:grpSpPr>
            <p:grpSp>
              <p:nvGrpSpPr>
                <p:cNvPr id="18" name="グループ化 17">
                  <a:extLst>
                    <a:ext uri="{FF2B5EF4-FFF2-40B4-BE49-F238E27FC236}">
                      <a16:creationId xmlns:a16="http://schemas.microsoft.com/office/drawing/2014/main" id="{1C71BE06-A7E6-4F17-AFE5-970FB7B0708B}"/>
                    </a:ext>
                  </a:extLst>
                </p:cNvPr>
                <p:cNvGrpSpPr/>
                <p:nvPr/>
              </p:nvGrpSpPr>
              <p:grpSpPr>
                <a:xfrm>
                  <a:off x="1543875" y="2262913"/>
                  <a:ext cx="3274798" cy="705410"/>
                  <a:chOff x="1123095" y="2324841"/>
                  <a:chExt cx="2496404" cy="537739"/>
                </a:xfrm>
              </p:grpSpPr>
              <p:pic>
                <p:nvPicPr>
                  <p:cNvPr id="9" name="図 8" descr="時計 が含まれている画像&#10;&#10;自動的に生成された説明">
                    <a:extLst>
                      <a:ext uri="{FF2B5EF4-FFF2-40B4-BE49-F238E27FC236}">
                        <a16:creationId xmlns:a16="http://schemas.microsoft.com/office/drawing/2014/main" id="{054D0325-85FC-4401-927C-E598EB4C0A1B}"/>
                      </a:ext>
                    </a:extLst>
                  </p:cNvPr>
                  <p:cNvPicPr>
                    <a:picLocks noChangeAspect="1"/>
                  </p:cNvPicPr>
                  <p:nvPr/>
                </p:nvPicPr>
                <p:blipFill rotWithShape="1">
                  <a:blip r:embed="rId2">
                    <a:extLst>
                      <a:ext uri="{28A0092B-C50C-407E-A947-70E740481C1C}">
                        <a14:useLocalDpi xmlns:a14="http://schemas.microsoft.com/office/drawing/2010/main" val="0"/>
                      </a:ext>
                    </a:extLst>
                  </a:blip>
                  <a:srcRect l="9485" t="19269" r="65621" b="49235"/>
                  <a:stretch/>
                </p:blipFill>
                <p:spPr>
                  <a:xfrm>
                    <a:off x="1156756" y="2411974"/>
                    <a:ext cx="2394741" cy="450606"/>
                  </a:xfrm>
                  <a:prstGeom prst="rect">
                    <a:avLst/>
                  </a:prstGeom>
                </p:spPr>
              </p:pic>
              <p:sp>
                <p:nvSpPr>
                  <p:cNvPr id="16" name="正方形/長方形 15">
                    <a:extLst>
                      <a:ext uri="{FF2B5EF4-FFF2-40B4-BE49-F238E27FC236}">
                        <a16:creationId xmlns:a16="http://schemas.microsoft.com/office/drawing/2014/main" id="{25050DF5-5205-47C2-A31C-A0D4D2B98130}"/>
                      </a:ext>
                    </a:extLst>
                  </p:cNvPr>
                  <p:cNvSpPr/>
                  <p:nvPr/>
                </p:nvSpPr>
                <p:spPr>
                  <a:xfrm flipV="1">
                    <a:off x="3238500" y="2449830"/>
                    <a:ext cx="380999" cy="1797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836BBBC6-9889-4D5F-80EF-88342A420EBC}"/>
                      </a:ext>
                    </a:extLst>
                  </p:cNvPr>
                  <p:cNvSpPr/>
                  <p:nvPr/>
                </p:nvSpPr>
                <p:spPr>
                  <a:xfrm>
                    <a:off x="1123095" y="2324841"/>
                    <a:ext cx="94347" cy="5268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正方形/長方形 13">
                  <a:extLst>
                    <a:ext uri="{FF2B5EF4-FFF2-40B4-BE49-F238E27FC236}">
                      <a16:creationId xmlns:a16="http://schemas.microsoft.com/office/drawing/2014/main" id="{F5F4C7A3-B12B-4A4E-84F6-EF81FD276EA9}"/>
                    </a:ext>
                  </a:extLst>
                </p:cNvPr>
                <p:cNvSpPr/>
                <p:nvPr/>
              </p:nvSpPr>
              <p:spPr>
                <a:xfrm>
                  <a:off x="1588031" y="2248562"/>
                  <a:ext cx="330852" cy="304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B898A433-1BC6-4003-8B66-3E760497EDD0}"/>
                    </a:ext>
                  </a:extLst>
                </p:cNvPr>
                <p:cNvSpPr/>
                <p:nvPr/>
              </p:nvSpPr>
              <p:spPr>
                <a:xfrm>
                  <a:off x="2336800" y="2262911"/>
                  <a:ext cx="462079" cy="3048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0" name="正方形/長方形 39">
                <a:extLst>
                  <a:ext uri="{FF2B5EF4-FFF2-40B4-BE49-F238E27FC236}">
                    <a16:creationId xmlns:a16="http://schemas.microsoft.com/office/drawing/2014/main" id="{AE5959BC-20E1-4974-9168-A8A7D7AC0FD9}"/>
                  </a:ext>
                </a:extLst>
              </p:cNvPr>
              <p:cNvSpPr/>
              <p:nvPr/>
            </p:nvSpPr>
            <p:spPr>
              <a:xfrm>
                <a:off x="1146782" y="2342028"/>
                <a:ext cx="340914" cy="3597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884F6259-A13F-4287-8DC8-81116834D077}"/>
                  </a:ext>
                </a:extLst>
              </p:cNvPr>
              <p:cNvSpPr/>
              <p:nvPr/>
            </p:nvSpPr>
            <p:spPr>
              <a:xfrm>
                <a:off x="1467600" y="2733652"/>
                <a:ext cx="79794" cy="15111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1" name="グループ化 50">
              <a:extLst>
                <a:ext uri="{FF2B5EF4-FFF2-40B4-BE49-F238E27FC236}">
                  <a16:creationId xmlns:a16="http://schemas.microsoft.com/office/drawing/2014/main" id="{26466CBC-85C6-460A-8B60-7F6A53DBA882}"/>
                </a:ext>
              </a:extLst>
            </p:cNvPr>
            <p:cNvGrpSpPr/>
            <p:nvPr/>
          </p:nvGrpSpPr>
          <p:grpSpPr>
            <a:xfrm>
              <a:off x="5183107" y="1186656"/>
              <a:ext cx="3263245" cy="877461"/>
              <a:chOff x="4067987" y="1285582"/>
              <a:chExt cx="3263245" cy="877461"/>
            </a:xfrm>
          </p:grpSpPr>
          <p:pic>
            <p:nvPicPr>
              <p:cNvPr id="13" name="図 12" descr="時計 が含まれている画像&#10;&#10;自動的に生成された説明">
                <a:extLst>
                  <a:ext uri="{FF2B5EF4-FFF2-40B4-BE49-F238E27FC236}">
                    <a16:creationId xmlns:a16="http://schemas.microsoft.com/office/drawing/2014/main" id="{9C6DDA4D-19D3-4BD8-9A4B-E863D1862D2D}"/>
                  </a:ext>
                </a:extLst>
              </p:cNvPr>
              <p:cNvPicPr>
                <a:picLocks noChangeAspect="1"/>
              </p:cNvPicPr>
              <p:nvPr/>
            </p:nvPicPr>
            <p:blipFill rotWithShape="1">
              <a:blip r:embed="rId2">
                <a:extLst>
                  <a:ext uri="{28A0092B-C50C-407E-A947-70E740481C1C}">
                    <a14:useLocalDpi xmlns:a14="http://schemas.microsoft.com/office/drawing/2010/main" val="0"/>
                  </a:ext>
                </a:extLst>
              </a:blip>
              <a:srcRect l="68357" t="15388" r="6398" b="39604"/>
              <a:stretch/>
            </p:blipFill>
            <p:spPr>
              <a:xfrm>
                <a:off x="4067987" y="1285582"/>
                <a:ext cx="3263245" cy="877461"/>
              </a:xfrm>
              <a:prstGeom prst="rect">
                <a:avLst/>
              </a:prstGeom>
              <a:ln>
                <a:noFill/>
              </a:ln>
            </p:spPr>
          </p:pic>
          <p:sp>
            <p:nvSpPr>
              <p:cNvPr id="20" name="正方形/長方形 19">
                <a:extLst>
                  <a:ext uri="{FF2B5EF4-FFF2-40B4-BE49-F238E27FC236}">
                    <a16:creationId xmlns:a16="http://schemas.microsoft.com/office/drawing/2014/main" id="{A0FF7F8D-5CBF-495A-80EB-5C67AC58BC6C}"/>
                  </a:ext>
                </a:extLst>
              </p:cNvPr>
              <p:cNvSpPr/>
              <p:nvPr/>
            </p:nvSpPr>
            <p:spPr>
              <a:xfrm>
                <a:off x="5271930" y="1361245"/>
                <a:ext cx="1585759" cy="3065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6B4BA4A6-F2FB-4E0D-83DA-E9F47736AB7E}"/>
                  </a:ext>
                </a:extLst>
              </p:cNvPr>
              <p:cNvSpPr/>
              <p:nvPr/>
            </p:nvSpPr>
            <p:spPr>
              <a:xfrm>
                <a:off x="6590919" y="1703277"/>
                <a:ext cx="143918" cy="125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8D097710-116A-4D29-8DEA-9BA3D3D745EC}"/>
                  </a:ext>
                </a:extLst>
              </p:cNvPr>
              <p:cNvSpPr/>
              <p:nvPr/>
            </p:nvSpPr>
            <p:spPr>
              <a:xfrm>
                <a:off x="6590919" y="1910196"/>
                <a:ext cx="143918" cy="1715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2B4E3EB1-C1E8-4D4E-A70A-BC3B33B4501C}"/>
                  </a:ext>
                </a:extLst>
              </p:cNvPr>
              <p:cNvSpPr/>
              <p:nvPr/>
            </p:nvSpPr>
            <p:spPr>
              <a:xfrm>
                <a:off x="6582099" y="1856159"/>
                <a:ext cx="143918" cy="286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225D333D-6CEB-453B-B41A-49D3838DBBE5}"/>
                  </a:ext>
                </a:extLst>
              </p:cNvPr>
              <p:cNvSpPr/>
              <p:nvPr/>
            </p:nvSpPr>
            <p:spPr>
              <a:xfrm>
                <a:off x="5413047" y="1708392"/>
                <a:ext cx="203832" cy="10231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 name="テキスト ボックス 33">
              <a:extLst>
                <a:ext uri="{FF2B5EF4-FFF2-40B4-BE49-F238E27FC236}">
                  <a16:creationId xmlns:a16="http://schemas.microsoft.com/office/drawing/2014/main" id="{670EE699-0DCA-4DA6-9A0E-2F74A7828832}"/>
                </a:ext>
              </a:extLst>
            </p:cNvPr>
            <p:cNvSpPr txBox="1"/>
            <p:nvPr/>
          </p:nvSpPr>
          <p:spPr>
            <a:xfrm>
              <a:off x="4240543" y="1920861"/>
              <a:ext cx="2339102" cy="307777"/>
            </a:xfrm>
            <a:prstGeom prst="rect">
              <a:avLst/>
            </a:prstGeom>
            <a:solidFill>
              <a:schemeClr val="bg1"/>
            </a:solidFill>
          </p:spPr>
          <p:txBody>
            <a:bodyPr wrap="none" rtlCol="0">
              <a:spAutoFit/>
            </a:bodyPr>
            <a:lstStyle/>
            <a:p>
              <a:r>
                <a:rPr kumimoji="1" lang="ja-JP" altLang="en-US" sz="1400" i="1">
                  <a:solidFill>
                    <a:srgbClr val="FF0000"/>
                  </a:solidFill>
                </a:rPr>
                <a:t>建築化照明用出っ張り部分</a:t>
              </a:r>
            </a:p>
          </p:txBody>
        </p:sp>
        <p:sp>
          <p:nvSpPr>
            <p:cNvPr id="39" name="テキスト ボックス 38">
              <a:extLst>
                <a:ext uri="{FF2B5EF4-FFF2-40B4-BE49-F238E27FC236}">
                  <a16:creationId xmlns:a16="http://schemas.microsoft.com/office/drawing/2014/main" id="{24F92D67-36D9-482D-B0CA-57DF79883221}"/>
                </a:ext>
              </a:extLst>
            </p:cNvPr>
            <p:cNvSpPr txBox="1"/>
            <p:nvPr/>
          </p:nvSpPr>
          <p:spPr>
            <a:xfrm>
              <a:off x="4265441" y="1149762"/>
              <a:ext cx="1859805" cy="307777"/>
            </a:xfrm>
            <a:prstGeom prst="rect">
              <a:avLst/>
            </a:prstGeom>
            <a:solidFill>
              <a:schemeClr val="bg1"/>
            </a:solidFill>
          </p:spPr>
          <p:txBody>
            <a:bodyPr wrap="none" rtlCol="0">
              <a:spAutoFit/>
            </a:bodyPr>
            <a:lstStyle/>
            <a:p>
              <a:r>
                <a:rPr kumimoji="1" lang="ja-JP" altLang="en-US" sz="1400" i="1">
                  <a:solidFill>
                    <a:schemeClr val="accent1"/>
                  </a:solidFill>
                </a:rPr>
                <a:t>建築化照明 埋込部分</a:t>
              </a:r>
            </a:p>
          </p:txBody>
        </p:sp>
        <p:sp>
          <p:nvSpPr>
            <p:cNvPr id="45" name="フリーフォーム: 図形 44">
              <a:extLst>
                <a:ext uri="{FF2B5EF4-FFF2-40B4-BE49-F238E27FC236}">
                  <a16:creationId xmlns:a16="http://schemas.microsoft.com/office/drawing/2014/main" id="{775B68FE-DE55-4070-8E93-71131256B499}"/>
                </a:ext>
              </a:extLst>
            </p:cNvPr>
            <p:cNvSpPr/>
            <p:nvPr/>
          </p:nvSpPr>
          <p:spPr>
            <a:xfrm flipV="1">
              <a:off x="4032838" y="1318659"/>
              <a:ext cx="283999" cy="364662"/>
            </a:xfrm>
            <a:custGeom>
              <a:avLst/>
              <a:gdLst>
                <a:gd name="connsiteX0" fmla="*/ 291403 w 291403"/>
                <a:gd name="connsiteY0" fmla="*/ 301451 h 301451"/>
                <a:gd name="connsiteX1" fmla="*/ 110532 w 291403"/>
                <a:gd name="connsiteY1" fmla="*/ 301451 h 301451"/>
                <a:gd name="connsiteX2" fmla="*/ 0 w 291403"/>
                <a:gd name="connsiteY2" fmla="*/ 0 h 301451"/>
              </a:gdLst>
              <a:ahLst/>
              <a:cxnLst>
                <a:cxn ang="0">
                  <a:pos x="connsiteX0" y="connsiteY0"/>
                </a:cxn>
                <a:cxn ang="0">
                  <a:pos x="connsiteX1" y="connsiteY1"/>
                </a:cxn>
                <a:cxn ang="0">
                  <a:pos x="connsiteX2" y="connsiteY2"/>
                </a:cxn>
              </a:cxnLst>
              <a:rect l="l" t="t" r="r" b="b"/>
              <a:pathLst>
                <a:path w="291403" h="301451">
                  <a:moveTo>
                    <a:pt x="291403" y="301451"/>
                  </a:moveTo>
                  <a:lnTo>
                    <a:pt x="110532" y="301451"/>
                  </a:lnTo>
                  <a:lnTo>
                    <a:pt x="0" y="0"/>
                  </a:lnTo>
                </a:path>
              </a:pathLst>
            </a:custGeom>
            <a:noFill/>
            <a:ln w="19050">
              <a:solidFill>
                <a:schemeClr val="accent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46" name="フリーフォーム: 図形 45">
              <a:extLst>
                <a:ext uri="{FF2B5EF4-FFF2-40B4-BE49-F238E27FC236}">
                  <a16:creationId xmlns:a16="http://schemas.microsoft.com/office/drawing/2014/main" id="{44CF9367-0DF6-409D-9CD7-EC2C63FFD7D1}"/>
                </a:ext>
              </a:extLst>
            </p:cNvPr>
            <p:cNvSpPr/>
            <p:nvPr/>
          </p:nvSpPr>
          <p:spPr>
            <a:xfrm flipH="1" flipV="1">
              <a:off x="6092363" y="1318659"/>
              <a:ext cx="321196" cy="364662"/>
            </a:xfrm>
            <a:custGeom>
              <a:avLst/>
              <a:gdLst>
                <a:gd name="connsiteX0" fmla="*/ 291403 w 291403"/>
                <a:gd name="connsiteY0" fmla="*/ 301451 h 301451"/>
                <a:gd name="connsiteX1" fmla="*/ 110532 w 291403"/>
                <a:gd name="connsiteY1" fmla="*/ 301451 h 301451"/>
                <a:gd name="connsiteX2" fmla="*/ 0 w 291403"/>
                <a:gd name="connsiteY2" fmla="*/ 0 h 301451"/>
              </a:gdLst>
              <a:ahLst/>
              <a:cxnLst>
                <a:cxn ang="0">
                  <a:pos x="connsiteX0" y="connsiteY0"/>
                </a:cxn>
                <a:cxn ang="0">
                  <a:pos x="connsiteX1" y="connsiteY1"/>
                </a:cxn>
                <a:cxn ang="0">
                  <a:pos x="connsiteX2" y="connsiteY2"/>
                </a:cxn>
              </a:cxnLst>
              <a:rect l="l" t="t" r="r" b="b"/>
              <a:pathLst>
                <a:path w="291403" h="301451">
                  <a:moveTo>
                    <a:pt x="291403" y="301451"/>
                  </a:moveTo>
                  <a:lnTo>
                    <a:pt x="110532" y="301451"/>
                  </a:lnTo>
                  <a:lnTo>
                    <a:pt x="0" y="0"/>
                  </a:lnTo>
                </a:path>
              </a:pathLst>
            </a:custGeom>
            <a:noFill/>
            <a:ln w="19050">
              <a:solidFill>
                <a:schemeClr val="accent1"/>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accent1"/>
                </a:solidFill>
              </a:endParaRPr>
            </a:p>
          </p:txBody>
        </p:sp>
        <p:sp>
          <p:nvSpPr>
            <p:cNvPr id="47" name="フリーフォーム: 図形 46">
              <a:extLst>
                <a:ext uri="{FF2B5EF4-FFF2-40B4-BE49-F238E27FC236}">
                  <a16:creationId xmlns:a16="http://schemas.microsoft.com/office/drawing/2014/main" id="{D969D2B0-81F2-4027-90D5-70406436F8CD}"/>
                </a:ext>
              </a:extLst>
            </p:cNvPr>
            <p:cNvSpPr/>
            <p:nvPr/>
          </p:nvSpPr>
          <p:spPr>
            <a:xfrm flipH="1">
              <a:off x="6479838" y="1746666"/>
              <a:ext cx="303405" cy="320979"/>
            </a:xfrm>
            <a:custGeom>
              <a:avLst/>
              <a:gdLst>
                <a:gd name="connsiteX0" fmla="*/ 291403 w 291403"/>
                <a:gd name="connsiteY0" fmla="*/ 301451 h 301451"/>
                <a:gd name="connsiteX1" fmla="*/ 110532 w 291403"/>
                <a:gd name="connsiteY1" fmla="*/ 301451 h 301451"/>
                <a:gd name="connsiteX2" fmla="*/ 0 w 291403"/>
                <a:gd name="connsiteY2" fmla="*/ 0 h 301451"/>
              </a:gdLst>
              <a:ahLst/>
              <a:cxnLst>
                <a:cxn ang="0">
                  <a:pos x="connsiteX0" y="connsiteY0"/>
                </a:cxn>
                <a:cxn ang="0">
                  <a:pos x="connsiteX1" y="connsiteY1"/>
                </a:cxn>
                <a:cxn ang="0">
                  <a:pos x="connsiteX2" y="connsiteY2"/>
                </a:cxn>
              </a:cxnLst>
              <a:rect l="l" t="t" r="r" b="b"/>
              <a:pathLst>
                <a:path w="291403" h="301451">
                  <a:moveTo>
                    <a:pt x="291403" y="301451"/>
                  </a:moveTo>
                  <a:lnTo>
                    <a:pt x="110532" y="301451"/>
                  </a:lnTo>
                  <a:lnTo>
                    <a:pt x="0" y="0"/>
                  </a:lnTo>
                </a:path>
              </a:pathLst>
            </a:custGeom>
            <a:noFill/>
            <a:ln w="1905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フリーフォーム: 図形 32">
              <a:extLst>
                <a:ext uri="{FF2B5EF4-FFF2-40B4-BE49-F238E27FC236}">
                  <a16:creationId xmlns:a16="http://schemas.microsoft.com/office/drawing/2014/main" id="{0DE90601-5D11-4E8F-A3A8-C15790C3F30E}"/>
                </a:ext>
              </a:extLst>
            </p:cNvPr>
            <p:cNvSpPr/>
            <p:nvPr/>
          </p:nvSpPr>
          <p:spPr>
            <a:xfrm>
              <a:off x="4046687" y="1755226"/>
              <a:ext cx="218754" cy="299462"/>
            </a:xfrm>
            <a:custGeom>
              <a:avLst/>
              <a:gdLst>
                <a:gd name="connsiteX0" fmla="*/ 291403 w 291403"/>
                <a:gd name="connsiteY0" fmla="*/ 301451 h 301451"/>
                <a:gd name="connsiteX1" fmla="*/ 110532 w 291403"/>
                <a:gd name="connsiteY1" fmla="*/ 301451 h 301451"/>
                <a:gd name="connsiteX2" fmla="*/ 0 w 291403"/>
                <a:gd name="connsiteY2" fmla="*/ 0 h 301451"/>
              </a:gdLst>
              <a:ahLst/>
              <a:cxnLst>
                <a:cxn ang="0">
                  <a:pos x="connsiteX0" y="connsiteY0"/>
                </a:cxn>
                <a:cxn ang="0">
                  <a:pos x="connsiteX1" y="connsiteY1"/>
                </a:cxn>
                <a:cxn ang="0">
                  <a:pos x="connsiteX2" y="connsiteY2"/>
                </a:cxn>
              </a:cxnLst>
              <a:rect l="l" t="t" r="r" b="b"/>
              <a:pathLst>
                <a:path w="291403" h="301451">
                  <a:moveTo>
                    <a:pt x="291403" y="301451"/>
                  </a:moveTo>
                  <a:lnTo>
                    <a:pt x="110532" y="301451"/>
                  </a:lnTo>
                  <a:lnTo>
                    <a:pt x="0" y="0"/>
                  </a:lnTo>
                </a:path>
              </a:pathLst>
            </a:custGeom>
            <a:noFill/>
            <a:ln w="19050">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37" name="図 36" descr="テーブル, コンピュータ が含まれている画像&#10;&#10;自動的に生成された説明">
            <a:extLst>
              <a:ext uri="{FF2B5EF4-FFF2-40B4-BE49-F238E27FC236}">
                <a16:creationId xmlns:a16="http://schemas.microsoft.com/office/drawing/2014/main" id="{47658363-5438-4CE0-8680-B48B08D34285}"/>
              </a:ext>
            </a:extLst>
          </p:cNvPr>
          <p:cNvPicPr>
            <a:picLocks noChangeAspect="1"/>
          </p:cNvPicPr>
          <p:nvPr/>
        </p:nvPicPr>
        <p:blipFill rotWithShape="1">
          <a:blip r:embed="rId3">
            <a:extLst>
              <a:ext uri="{28A0092B-C50C-407E-A947-70E740481C1C}">
                <a14:useLocalDpi xmlns:a14="http://schemas.microsoft.com/office/drawing/2010/main" val="0"/>
              </a:ext>
            </a:extLst>
          </a:blip>
          <a:srcRect r="4914" b="6416"/>
          <a:stretch/>
        </p:blipFill>
        <p:spPr>
          <a:xfrm>
            <a:off x="452437" y="2497412"/>
            <a:ext cx="6037172" cy="2013433"/>
          </a:xfrm>
          <a:prstGeom prst="rect">
            <a:avLst/>
          </a:prstGeom>
        </p:spPr>
      </p:pic>
      <p:pic>
        <p:nvPicPr>
          <p:cNvPr id="49" name="図 48" descr="コンピュータ, テーブル が含まれている画像&#10;&#10;自動的に生成された説明">
            <a:extLst>
              <a:ext uri="{FF2B5EF4-FFF2-40B4-BE49-F238E27FC236}">
                <a16:creationId xmlns:a16="http://schemas.microsoft.com/office/drawing/2014/main" id="{D205726F-0CF8-437E-8168-F510E1EA232B}"/>
              </a:ext>
            </a:extLst>
          </p:cNvPr>
          <p:cNvPicPr>
            <a:picLocks noChangeAspect="1"/>
          </p:cNvPicPr>
          <p:nvPr/>
        </p:nvPicPr>
        <p:blipFill rotWithShape="1">
          <a:blip r:embed="rId4">
            <a:extLst>
              <a:ext uri="{28A0092B-C50C-407E-A947-70E740481C1C}">
                <a14:useLocalDpi xmlns:a14="http://schemas.microsoft.com/office/drawing/2010/main" val="0"/>
              </a:ext>
            </a:extLst>
          </a:blip>
          <a:srcRect r="4651" b="7423"/>
          <a:stretch/>
        </p:blipFill>
        <p:spPr>
          <a:xfrm>
            <a:off x="452437" y="4585329"/>
            <a:ext cx="6037172" cy="2013433"/>
          </a:xfrm>
          <a:prstGeom prst="rect">
            <a:avLst/>
          </a:prstGeom>
        </p:spPr>
      </p:pic>
      <p:cxnSp>
        <p:nvCxnSpPr>
          <p:cNvPr id="79" name="直線矢印コネクタ 78">
            <a:extLst>
              <a:ext uri="{FF2B5EF4-FFF2-40B4-BE49-F238E27FC236}">
                <a16:creationId xmlns:a16="http://schemas.microsoft.com/office/drawing/2014/main" id="{81D9FA42-E751-4C9E-80F9-3E3C555AD829}"/>
              </a:ext>
            </a:extLst>
          </p:cNvPr>
          <p:cNvCxnSpPr>
            <a:cxnSpLocks/>
          </p:cNvCxnSpPr>
          <p:nvPr/>
        </p:nvCxnSpPr>
        <p:spPr>
          <a:xfrm flipH="1" flipV="1">
            <a:off x="3714230" y="3561011"/>
            <a:ext cx="65290" cy="222918"/>
          </a:xfrm>
          <a:prstGeom prst="straightConnector1">
            <a:avLst/>
          </a:prstGeom>
          <a:ln w="12700">
            <a:solidFill>
              <a:schemeClr val="bg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3" name="テキスト ボックス 82">
            <a:extLst>
              <a:ext uri="{FF2B5EF4-FFF2-40B4-BE49-F238E27FC236}">
                <a16:creationId xmlns:a16="http://schemas.microsoft.com/office/drawing/2014/main" id="{18E98A99-ED71-4672-A90E-143B1548DECC}"/>
              </a:ext>
            </a:extLst>
          </p:cNvPr>
          <p:cNvSpPr txBox="1"/>
          <p:nvPr/>
        </p:nvSpPr>
        <p:spPr>
          <a:xfrm>
            <a:off x="1901968" y="5639072"/>
            <a:ext cx="1261884" cy="276999"/>
          </a:xfrm>
          <a:prstGeom prst="rect">
            <a:avLst/>
          </a:prstGeom>
          <a:noFill/>
        </p:spPr>
        <p:txBody>
          <a:bodyPr wrap="none" rtlCol="0">
            <a:spAutoFit/>
          </a:bodyPr>
          <a:lstStyle/>
          <a:p>
            <a:r>
              <a:rPr kumimoji="1" lang="ja-JP" altLang="en-US" sz="1200" i="1">
                <a:solidFill>
                  <a:schemeClr val="bg1"/>
                </a:solidFill>
              </a:rPr>
              <a:t>手前に引き出す</a:t>
            </a:r>
          </a:p>
        </p:txBody>
      </p:sp>
      <p:sp>
        <p:nvSpPr>
          <p:cNvPr id="88" name="テキスト ボックス 87">
            <a:extLst>
              <a:ext uri="{FF2B5EF4-FFF2-40B4-BE49-F238E27FC236}">
                <a16:creationId xmlns:a16="http://schemas.microsoft.com/office/drawing/2014/main" id="{7C114EF4-A235-4CE1-81A3-1150AE8D6FC5}"/>
              </a:ext>
            </a:extLst>
          </p:cNvPr>
          <p:cNvSpPr txBox="1"/>
          <p:nvPr/>
        </p:nvSpPr>
        <p:spPr>
          <a:xfrm>
            <a:off x="3573808" y="3783929"/>
            <a:ext cx="492443" cy="276999"/>
          </a:xfrm>
          <a:prstGeom prst="rect">
            <a:avLst/>
          </a:prstGeom>
          <a:noFill/>
        </p:spPr>
        <p:txBody>
          <a:bodyPr wrap="none" rtlCol="0">
            <a:spAutoFit/>
          </a:bodyPr>
          <a:lstStyle/>
          <a:p>
            <a:r>
              <a:rPr kumimoji="1" lang="ja-JP" altLang="en-US" sz="1200" i="1">
                <a:solidFill>
                  <a:schemeClr val="bg1">
                    <a:lumMod val="95000"/>
                  </a:schemeClr>
                </a:solidFill>
              </a:rPr>
              <a:t>位置</a:t>
            </a:r>
          </a:p>
        </p:txBody>
      </p:sp>
      <p:grpSp>
        <p:nvGrpSpPr>
          <p:cNvPr id="94" name="グループ化 93">
            <a:extLst>
              <a:ext uri="{FF2B5EF4-FFF2-40B4-BE49-F238E27FC236}">
                <a16:creationId xmlns:a16="http://schemas.microsoft.com/office/drawing/2014/main" id="{B02C6794-3ADB-4965-988C-1D243A1C5FA5}"/>
              </a:ext>
            </a:extLst>
          </p:cNvPr>
          <p:cNvGrpSpPr/>
          <p:nvPr/>
        </p:nvGrpSpPr>
        <p:grpSpPr>
          <a:xfrm>
            <a:off x="452437" y="2497412"/>
            <a:ext cx="260968" cy="245239"/>
            <a:chOff x="346395" y="1040447"/>
            <a:chExt cx="253400" cy="253916"/>
          </a:xfrm>
        </p:grpSpPr>
        <p:sp>
          <p:nvSpPr>
            <p:cNvPr id="95" name="正方形/長方形 94">
              <a:extLst>
                <a:ext uri="{FF2B5EF4-FFF2-40B4-BE49-F238E27FC236}">
                  <a16:creationId xmlns:a16="http://schemas.microsoft.com/office/drawing/2014/main" id="{13C89F7D-0EDF-4BD2-B075-E7F8E6E39C1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96" name="テキスト ボックス 95">
              <a:extLst>
                <a:ext uri="{FF2B5EF4-FFF2-40B4-BE49-F238E27FC236}">
                  <a16:creationId xmlns:a16="http://schemas.microsoft.com/office/drawing/2014/main" id="{6016014E-1A9F-4941-A012-5BB79776699B}"/>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100" name="グループ化 99">
            <a:extLst>
              <a:ext uri="{FF2B5EF4-FFF2-40B4-BE49-F238E27FC236}">
                <a16:creationId xmlns:a16="http://schemas.microsoft.com/office/drawing/2014/main" id="{4D5F3BD3-3DFF-4B74-94BA-623864365461}"/>
              </a:ext>
            </a:extLst>
          </p:cNvPr>
          <p:cNvGrpSpPr/>
          <p:nvPr/>
        </p:nvGrpSpPr>
        <p:grpSpPr>
          <a:xfrm>
            <a:off x="452437" y="4585329"/>
            <a:ext cx="260968" cy="253916"/>
            <a:chOff x="346395" y="1040447"/>
            <a:chExt cx="253400" cy="262900"/>
          </a:xfrm>
        </p:grpSpPr>
        <p:sp>
          <p:nvSpPr>
            <p:cNvPr id="101" name="正方形/長方形 100">
              <a:extLst>
                <a:ext uri="{FF2B5EF4-FFF2-40B4-BE49-F238E27FC236}">
                  <a16:creationId xmlns:a16="http://schemas.microsoft.com/office/drawing/2014/main" id="{2ECC4B32-A6B2-43D5-88D1-F2E9DC386EA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02" name="テキスト ボックス 101">
              <a:extLst>
                <a:ext uri="{FF2B5EF4-FFF2-40B4-BE49-F238E27FC236}">
                  <a16:creationId xmlns:a16="http://schemas.microsoft.com/office/drawing/2014/main" id="{FF563FA7-81C4-48EE-BFCD-0855865BD692}"/>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12" name="フリーフォーム: 図形 11">
            <a:extLst>
              <a:ext uri="{FF2B5EF4-FFF2-40B4-BE49-F238E27FC236}">
                <a16:creationId xmlns:a16="http://schemas.microsoft.com/office/drawing/2014/main" id="{404268F2-F632-4774-B37D-E25A2A91FE2A}"/>
              </a:ext>
            </a:extLst>
          </p:cNvPr>
          <p:cNvSpPr/>
          <p:nvPr/>
        </p:nvSpPr>
        <p:spPr>
          <a:xfrm>
            <a:off x="1173583" y="3424844"/>
            <a:ext cx="4414058" cy="195349"/>
          </a:xfrm>
          <a:custGeom>
            <a:avLst/>
            <a:gdLst>
              <a:gd name="connsiteX0" fmla="*/ 0 w 4414058"/>
              <a:gd name="connsiteY0" fmla="*/ 116378 h 195349"/>
              <a:gd name="connsiteX1" fmla="*/ 0 w 4414058"/>
              <a:gd name="connsiteY1" fmla="*/ 195349 h 195349"/>
              <a:gd name="connsiteX2" fmla="*/ 4414058 w 4414058"/>
              <a:gd name="connsiteY2" fmla="*/ 83127 h 195349"/>
              <a:gd name="connsiteX3" fmla="*/ 4414058 w 4414058"/>
              <a:gd name="connsiteY3" fmla="*/ 0 h 195349"/>
              <a:gd name="connsiteX4" fmla="*/ 0 w 4414058"/>
              <a:gd name="connsiteY4" fmla="*/ 116378 h 195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058" h="195349">
                <a:moveTo>
                  <a:pt x="0" y="116378"/>
                </a:moveTo>
                <a:lnTo>
                  <a:pt x="0" y="195349"/>
                </a:lnTo>
                <a:lnTo>
                  <a:pt x="4414058" y="83127"/>
                </a:lnTo>
                <a:lnTo>
                  <a:pt x="4414058" y="0"/>
                </a:lnTo>
                <a:lnTo>
                  <a:pt x="0" y="116378"/>
                </a:lnTo>
                <a:close/>
              </a:path>
            </a:pathLst>
          </a:cu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下矢印 6">
            <a:extLst>
              <a:ext uri="{FF2B5EF4-FFF2-40B4-BE49-F238E27FC236}">
                <a16:creationId xmlns:a16="http://schemas.microsoft.com/office/drawing/2014/main" id="{D56B7F0C-FF32-4845-9C5A-04A3FABEEDF7}"/>
              </a:ext>
            </a:extLst>
          </p:cNvPr>
          <p:cNvSpPr/>
          <p:nvPr/>
        </p:nvSpPr>
        <p:spPr>
          <a:xfrm rot="7052461">
            <a:off x="2761176" y="5383278"/>
            <a:ext cx="203884" cy="362619"/>
          </a:xfrm>
          <a:prstGeom prst="downArrow">
            <a:avLst>
              <a:gd name="adj1" fmla="val 33893"/>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7825196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8450D9D2-5B63-40DB-B667-D5E9B669C6EE}"/>
              </a:ext>
            </a:extLst>
          </p:cNvPr>
          <p:cNvSpPr>
            <a:spLocks noGrp="1"/>
          </p:cNvSpPr>
          <p:nvPr>
            <p:ph type="sldNum" sz="quarter" idx="4"/>
          </p:nvPr>
        </p:nvSpPr>
        <p:spPr/>
        <p:txBody>
          <a:bodyPr/>
          <a:lstStyle/>
          <a:p>
            <a:fld id="{FF201CBC-0A1A-4EBD-A1D5-774CF332F279}" type="slidenum">
              <a:rPr kumimoji="1" lang="ja-JP" altLang="en-US" smtClean="0"/>
              <a:pPr/>
              <a:t>41</a:t>
            </a:fld>
            <a:endParaRPr kumimoji="1" lang="ja-JP" altLang="en-US"/>
          </a:p>
        </p:txBody>
      </p:sp>
      <p:sp>
        <p:nvSpPr>
          <p:cNvPr id="4" name="字幕 3">
            <a:extLst>
              <a:ext uri="{FF2B5EF4-FFF2-40B4-BE49-F238E27FC236}">
                <a16:creationId xmlns:a16="http://schemas.microsoft.com/office/drawing/2014/main" id="{CA7A05BA-5CBB-4E14-AE78-4E0EC68C0372}"/>
              </a:ext>
            </a:extLst>
          </p:cNvPr>
          <p:cNvSpPr>
            <a:spLocks noGrp="1"/>
          </p:cNvSpPr>
          <p:nvPr>
            <p:ph type="subTitle" idx="10"/>
          </p:nvPr>
        </p:nvSpPr>
        <p:spPr/>
        <p:txBody>
          <a:bodyPr/>
          <a:lstStyle/>
          <a:p>
            <a:r>
              <a:rPr lang="ja-JP" altLang="en-US"/>
              <a:t>⑥リビングキャビネット回りの壁面加工</a:t>
            </a:r>
            <a:endParaRPr kumimoji="1" lang="ja-JP" altLang="en-US"/>
          </a:p>
        </p:txBody>
      </p:sp>
      <p:sp>
        <p:nvSpPr>
          <p:cNvPr id="5" name="タイトル 4">
            <a:extLst>
              <a:ext uri="{FF2B5EF4-FFF2-40B4-BE49-F238E27FC236}">
                <a16:creationId xmlns:a16="http://schemas.microsoft.com/office/drawing/2014/main" id="{C20A29E1-79AC-487E-BF27-A1E99FE210EE}"/>
              </a:ext>
            </a:extLst>
          </p:cNvPr>
          <p:cNvSpPr>
            <a:spLocks noGrp="1"/>
          </p:cNvSpPr>
          <p:nvPr>
            <p:ph type="title"/>
          </p:nvPr>
        </p:nvSpPr>
        <p:spPr/>
        <p:txBody>
          <a:bodyPr/>
          <a:lstStyle/>
          <a:p>
            <a:r>
              <a:rPr lang="ja-JP" altLang="en-US"/>
              <a:t>造作のモデリング</a:t>
            </a:r>
            <a:endParaRPr kumimoji="1" lang="ja-JP" altLang="en-US"/>
          </a:p>
        </p:txBody>
      </p:sp>
      <p:sp>
        <p:nvSpPr>
          <p:cNvPr id="6" name="正方形/長方形 5">
            <a:extLst>
              <a:ext uri="{FF2B5EF4-FFF2-40B4-BE49-F238E27FC236}">
                <a16:creationId xmlns:a16="http://schemas.microsoft.com/office/drawing/2014/main" id="{D695559D-03DB-463F-A45D-9259FBC5DA35}"/>
              </a:ext>
            </a:extLst>
          </p:cNvPr>
          <p:cNvSpPr/>
          <p:nvPr/>
        </p:nvSpPr>
        <p:spPr>
          <a:xfrm>
            <a:off x="6818489" y="2223911"/>
            <a:ext cx="772007" cy="2257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BB992ACA-420D-4BFC-BE31-6B515AC15B9F}"/>
              </a:ext>
            </a:extLst>
          </p:cNvPr>
          <p:cNvGrpSpPr/>
          <p:nvPr/>
        </p:nvGrpSpPr>
        <p:grpSpPr>
          <a:xfrm>
            <a:off x="3694986" y="2120444"/>
            <a:ext cx="5656975" cy="3819770"/>
            <a:chOff x="2106975" y="2262980"/>
            <a:chExt cx="5173393" cy="3493240"/>
          </a:xfrm>
        </p:grpSpPr>
        <p:pic>
          <p:nvPicPr>
            <p:cNvPr id="8" name="コンテンツ プレースホルダー 9" descr="テキスト, 地図 が含まれている画像&#10;&#10;自動的に生成された説明">
              <a:extLst>
                <a:ext uri="{FF2B5EF4-FFF2-40B4-BE49-F238E27FC236}">
                  <a16:creationId xmlns:a16="http://schemas.microsoft.com/office/drawing/2014/main" id="{637DE324-FFCF-49BF-8837-17BE5A594A03}"/>
                </a:ext>
              </a:extLst>
            </p:cNvPr>
            <p:cNvPicPr>
              <a:picLocks noChangeAspect="1"/>
            </p:cNvPicPr>
            <p:nvPr/>
          </p:nvPicPr>
          <p:blipFill rotWithShape="1">
            <a:blip r:embed="rId2">
              <a:extLst>
                <a:ext uri="{28A0092B-C50C-407E-A947-70E740481C1C}">
                  <a14:useLocalDpi xmlns:a14="http://schemas.microsoft.com/office/drawing/2010/main" val="0"/>
                </a:ext>
              </a:extLst>
            </a:blip>
            <a:srcRect r="32980"/>
            <a:stretch/>
          </p:blipFill>
          <p:spPr>
            <a:xfrm>
              <a:off x="2106975" y="2262980"/>
              <a:ext cx="5173393" cy="3493240"/>
            </a:xfrm>
            <a:prstGeom prst="rect">
              <a:avLst/>
            </a:prstGeom>
          </p:spPr>
        </p:pic>
        <p:sp>
          <p:nvSpPr>
            <p:cNvPr id="9" name="正方形/長方形 8">
              <a:extLst>
                <a:ext uri="{FF2B5EF4-FFF2-40B4-BE49-F238E27FC236}">
                  <a16:creationId xmlns:a16="http://schemas.microsoft.com/office/drawing/2014/main" id="{278A75E2-2EF5-4051-B527-557A0705DBA6}"/>
                </a:ext>
              </a:extLst>
            </p:cNvPr>
            <p:cNvSpPr/>
            <p:nvPr/>
          </p:nvSpPr>
          <p:spPr>
            <a:xfrm>
              <a:off x="6491111" y="2370667"/>
              <a:ext cx="778933"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10" name="図 9">
            <a:extLst>
              <a:ext uri="{FF2B5EF4-FFF2-40B4-BE49-F238E27FC236}">
                <a16:creationId xmlns:a16="http://schemas.microsoft.com/office/drawing/2014/main" id="{673416B2-203F-4D35-B374-D9CE2A71844F}"/>
              </a:ext>
            </a:extLst>
          </p:cNvPr>
          <p:cNvPicPr>
            <a:picLocks noChangeAspect="1"/>
          </p:cNvPicPr>
          <p:nvPr/>
        </p:nvPicPr>
        <p:blipFill rotWithShape="1">
          <a:blip r:embed="rId3"/>
          <a:srcRect t="5071" r="6198" b="7928"/>
          <a:stretch/>
        </p:blipFill>
        <p:spPr>
          <a:xfrm>
            <a:off x="680392" y="1639232"/>
            <a:ext cx="2085385" cy="4648680"/>
          </a:xfrm>
          <a:prstGeom prst="rect">
            <a:avLst/>
          </a:prstGeom>
          <a:solidFill>
            <a:schemeClr val="bg1"/>
          </a:solidFill>
        </p:spPr>
      </p:pic>
      <p:sp>
        <p:nvSpPr>
          <p:cNvPr id="11" name="四角形: 角を丸くする 10">
            <a:extLst>
              <a:ext uri="{FF2B5EF4-FFF2-40B4-BE49-F238E27FC236}">
                <a16:creationId xmlns:a16="http://schemas.microsoft.com/office/drawing/2014/main" id="{CB0452AA-3CE3-462A-84C8-E74287D3CD6F}"/>
              </a:ext>
            </a:extLst>
          </p:cNvPr>
          <p:cNvSpPr/>
          <p:nvPr/>
        </p:nvSpPr>
        <p:spPr>
          <a:xfrm>
            <a:off x="1895078" y="5315971"/>
            <a:ext cx="425225" cy="85862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四角形: 角を丸くする 11">
            <a:extLst>
              <a:ext uri="{FF2B5EF4-FFF2-40B4-BE49-F238E27FC236}">
                <a16:creationId xmlns:a16="http://schemas.microsoft.com/office/drawing/2014/main" id="{248D3D85-CA02-408E-B469-4447307D5F11}"/>
              </a:ext>
            </a:extLst>
          </p:cNvPr>
          <p:cNvSpPr/>
          <p:nvPr/>
        </p:nvSpPr>
        <p:spPr>
          <a:xfrm>
            <a:off x="1895078" y="1557867"/>
            <a:ext cx="425225" cy="97194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四角形: 角を丸くする 12">
            <a:extLst>
              <a:ext uri="{FF2B5EF4-FFF2-40B4-BE49-F238E27FC236}">
                <a16:creationId xmlns:a16="http://schemas.microsoft.com/office/drawing/2014/main" id="{8E832E6A-CED2-47CC-A11F-E2F018D4A24D}"/>
              </a:ext>
            </a:extLst>
          </p:cNvPr>
          <p:cNvSpPr/>
          <p:nvPr/>
        </p:nvSpPr>
        <p:spPr>
          <a:xfrm>
            <a:off x="3994812" y="2743246"/>
            <a:ext cx="958188" cy="267542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四角形: 角を丸くする 13">
            <a:extLst>
              <a:ext uri="{FF2B5EF4-FFF2-40B4-BE49-F238E27FC236}">
                <a16:creationId xmlns:a16="http://schemas.microsoft.com/office/drawing/2014/main" id="{ABAF5E41-F0D3-4978-9239-4061499A4BA2}"/>
              </a:ext>
            </a:extLst>
          </p:cNvPr>
          <p:cNvSpPr/>
          <p:nvPr/>
        </p:nvSpPr>
        <p:spPr>
          <a:xfrm>
            <a:off x="8193862" y="2743246"/>
            <a:ext cx="958188" cy="267542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正方形/長方形 14">
            <a:extLst>
              <a:ext uri="{FF2B5EF4-FFF2-40B4-BE49-F238E27FC236}">
                <a16:creationId xmlns:a16="http://schemas.microsoft.com/office/drawing/2014/main" id="{F20B2440-25E5-4404-9152-D603C904C1AE}"/>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2</a:t>
            </a:r>
            <a:endParaRPr kumimoji="1" lang="ja-JP" altLang="en-US" sz="1600" i="1"/>
          </a:p>
        </p:txBody>
      </p:sp>
    </p:spTree>
    <p:extLst>
      <p:ext uri="{BB962C8B-B14F-4D97-AF65-F5344CB8AC3E}">
        <p14:creationId xmlns:p14="http://schemas.microsoft.com/office/powerpoint/2010/main" val="42754023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descr="テーブル, デスク が含まれている画像&#10;&#10;自動的に生成された説明">
            <a:extLst>
              <a:ext uri="{FF2B5EF4-FFF2-40B4-BE49-F238E27FC236}">
                <a16:creationId xmlns:a16="http://schemas.microsoft.com/office/drawing/2014/main" id="{674CC03A-579D-4056-8FA0-7CD5BDF5F95A}"/>
              </a:ext>
            </a:extLst>
          </p:cNvPr>
          <p:cNvPicPr>
            <a:picLocks noChangeAspect="1"/>
          </p:cNvPicPr>
          <p:nvPr/>
        </p:nvPicPr>
        <p:blipFill rotWithShape="1">
          <a:blip r:embed="rId2">
            <a:extLst>
              <a:ext uri="{28A0092B-C50C-407E-A947-70E740481C1C}">
                <a14:useLocalDpi xmlns:a14="http://schemas.microsoft.com/office/drawing/2010/main" val="0"/>
              </a:ext>
            </a:extLst>
          </a:blip>
          <a:srcRect l="12066" t="444" b="4250"/>
          <a:stretch/>
        </p:blipFill>
        <p:spPr>
          <a:xfrm>
            <a:off x="3904087" y="1052513"/>
            <a:ext cx="5200344" cy="3172773"/>
          </a:xfrm>
          <a:prstGeom prst="rect">
            <a:avLst/>
          </a:prstGeom>
        </p:spPr>
      </p:pic>
      <p:pic>
        <p:nvPicPr>
          <p:cNvPr id="8" name="図 7" descr="テーブル が含まれている画像&#10;&#10;自動的に生成された説明">
            <a:extLst>
              <a:ext uri="{FF2B5EF4-FFF2-40B4-BE49-F238E27FC236}">
                <a16:creationId xmlns:a16="http://schemas.microsoft.com/office/drawing/2014/main" id="{0AD89287-6FE0-4928-B737-2BAACF7981A2}"/>
              </a:ext>
            </a:extLst>
          </p:cNvPr>
          <p:cNvPicPr>
            <a:picLocks noChangeAspect="1"/>
          </p:cNvPicPr>
          <p:nvPr/>
        </p:nvPicPr>
        <p:blipFill rotWithShape="1">
          <a:blip r:embed="rId3">
            <a:extLst>
              <a:ext uri="{28A0092B-C50C-407E-A947-70E740481C1C}">
                <a14:useLocalDpi xmlns:a14="http://schemas.microsoft.com/office/drawing/2010/main" val="0"/>
              </a:ext>
            </a:extLst>
          </a:blip>
          <a:srcRect t="21139" r="3434"/>
          <a:stretch/>
        </p:blipFill>
        <p:spPr>
          <a:xfrm>
            <a:off x="691468" y="1066989"/>
            <a:ext cx="2984887" cy="3158298"/>
          </a:xfrm>
          <a:prstGeom prst="rect">
            <a:avLst/>
          </a:prstGeom>
        </p:spPr>
      </p:pic>
      <p:sp>
        <p:nvSpPr>
          <p:cNvPr id="3" name="スライド番号プレースホルダー 2">
            <a:extLst>
              <a:ext uri="{FF2B5EF4-FFF2-40B4-BE49-F238E27FC236}">
                <a16:creationId xmlns:a16="http://schemas.microsoft.com/office/drawing/2014/main" id="{E99EE886-5F82-4EC3-9CD0-86A8490183A1}"/>
              </a:ext>
            </a:extLst>
          </p:cNvPr>
          <p:cNvSpPr>
            <a:spLocks noGrp="1"/>
          </p:cNvSpPr>
          <p:nvPr>
            <p:ph type="sldNum" sz="quarter" idx="4"/>
          </p:nvPr>
        </p:nvSpPr>
        <p:spPr/>
        <p:txBody>
          <a:bodyPr/>
          <a:lstStyle/>
          <a:p>
            <a:fld id="{FF201CBC-0A1A-4EBD-A1D5-774CF332F279}" type="slidenum">
              <a:rPr kumimoji="1" lang="ja-JP" altLang="en-US" smtClean="0"/>
              <a:pPr/>
              <a:t>42</a:t>
            </a:fld>
            <a:endParaRPr kumimoji="1" lang="ja-JP" altLang="en-US"/>
          </a:p>
        </p:txBody>
      </p:sp>
      <p:sp>
        <p:nvSpPr>
          <p:cNvPr id="4" name="字幕 3">
            <a:extLst>
              <a:ext uri="{FF2B5EF4-FFF2-40B4-BE49-F238E27FC236}">
                <a16:creationId xmlns:a16="http://schemas.microsoft.com/office/drawing/2014/main" id="{5B4C474E-B318-4BA3-92B5-4003BC6C9146}"/>
              </a:ext>
            </a:extLst>
          </p:cNvPr>
          <p:cNvSpPr>
            <a:spLocks noGrp="1"/>
          </p:cNvSpPr>
          <p:nvPr>
            <p:ph type="subTitle" idx="10"/>
          </p:nvPr>
        </p:nvSpPr>
        <p:spPr>
          <a:xfrm>
            <a:off x="349956" y="340740"/>
            <a:ext cx="9556043" cy="523964"/>
          </a:xfrm>
        </p:spPr>
        <p:txBody>
          <a:bodyPr/>
          <a:lstStyle/>
          <a:p>
            <a:r>
              <a:rPr lang="ja-JP" altLang="en-US"/>
              <a:t>⑥リビングキャビネット回りの壁面加工　： </a:t>
            </a:r>
            <a:r>
              <a:rPr lang="en-US" altLang="ja-JP"/>
              <a:t>1 - </a:t>
            </a:r>
            <a:r>
              <a:rPr lang="ja-JP" altLang="en-US"/>
              <a:t>袖壁</a:t>
            </a:r>
            <a:endParaRPr kumimoji="1" lang="ja-JP" altLang="en-US"/>
          </a:p>
        </p:txBody>
      </p:sp>
      <p:sp>
        <p:nvSpPr>
          <p:cNvPr id="5" name="タイトル 4">
            <a:extLst>
              <a:ext uri="{FF2B5EF4-FFF2-40B4-BE49-F238E27FC236}">
                <a16:creationId xmlns:a16="http://schemas.microsoft.com/office/drawing/2014/main" id="{6A5EE0AE-2334-490D-92DC-17B6B000C5DB}"/>
              </a:ext>
            </a:extLst>
          </p:cNvPr>
          <p:cNvSpPr>
            <a:spLocks noGrp="1"/>
          </p:cNvSpPr>
          <p:nvPr>
            <p:ph type="title"/>
          </p:nvPr>
        </p:nvSpPr>
        <p:spPr/>
        <p:txBody>
          <a:bodyPr/>
          <a:lstStyle/>
          <a:p>
            <a:endParaRPr kumimoji="1" lang="ja-JP" altLang="en-US"/>
          </a:p>
        </p:txBody>
      </p:sp>
      <p:sp>
        <p:nvSpPr>
          <p:cNvPr id="13" name="正方形/長方形 12">
            <a:extLst>
              <a:ext uri="{FF2B5EF4-FFF2-40B4-BE49-F238E27FC236}">
                <a16:creationId xmlns:a16="http://schemas.microsoft.com/office/drawing/2014/main" id="{7C5A3183-D550-4293-A7BB-3E4749A4B840}"/>
              </a:ext>
            </a:extLst>
          </p:cNvPr>
          <p:cNvSpPr/>
          <p:nvPr/>
        </p:nvSpPr>
        <p:spPr>
          <a:xfrm>
            <a:off x="717151" y="4999832"/>
            <a:ext cx="8646838" cy="1015663"/>
          </a:xfrm>
          <a:prstGeom prst="rect">
            <a:avLst/>
          </a:prstGeom>
        </p:spPr>
        <p:txBody>
          <a:bodyPr wrap="square">
            <a:spAutoFit/>
          </a:bodyPr>
          <a:lstStyle/>
          <a:p>
            <a:r>
              <a:rPr lang="en-US" altLang="ja-JP" sz="2000" i="1">
                <a:solidFill>
                  <a:schemeClr val="tx1">
                    <a:lumMod val="65000"/>
                    <a:lumOff val="35000"/>
                  </a:schemeClr>
                </a:solidFill>
              </a:rPr>
              <a:t>1.</a:t>
            </a:r>
            <a:r>
              <a:rPr lang="ja-JP" altLang="en-US" sz="2000" i="1">
                <a:solidFill>
                  <a:schemeClr val="tx1">
                    <a:lumMod val="65000"/>
                    <a:lumOff val="35000"/>
                  </a:schemeClr>
                </a:solidFill>
              </a:rPr>
              <a:t> ガイドラインを基準に床に線を引く</a:t>
            </a:r>
            <a:endParaRPr lang="en-US" altLang="ja-JP" sz="2000" i="1">
              <a:solidFill>
                <a:schemeClr val="tx1">
                  <a:lumMod val="65000"/>
                  <a:lumOff val="35000"/>
                </a:schemeClr>
              </a:solidFill>
            </a:endParaRPr>
          </a:p>
          <a:p>
            <a:endParaRPr lang="en-US" altLang="ja-JP" sz="2000" i="1">
              <a:solidFill>
                <a:schemeClr val="tx1">
                  <a:lumMod val="65000"/>
                  <a:lumOff val="35000"/>
                </a:schemeClr>
              </a:solidFill>
            </a:endParaRPr>
          </a:p>
          <a:p>
            <a:r>
              <a:rPr lang="en-US" altLang="ja-JP" sz="2000" i="1">
                <a:solidFill>
                  <a:schemeClr val="tx1">
                    <a:lumMod val="65000"/>
                    <a:lumOff val="35000"/>
                  </a:schemeClr>
                </a:solidFill>
              </a:rPr>
              <a:t>2.</a:t>
            </a:r>
            <a:r>
              <a:rPr lang="ja-JP" altLang="en-US" sz="2000" i="1">
                <a:solidFill>
                  <a:schemeClr val="tx1">
                    <a:lumMod val="65000"/>
                    <a:lumOff val="35000"/>
                  </a:schemeClr>
                </a:solidFill>
              </a:rPr>
              <a:t> プッシュ</a:t>
            </a:r>
            <a:r>
              <a:rPr lang="en-US" altLang="ja-JP" sz="2000" i="1">
                <a:solidFill>
                  <a:schemeClr val="tx1">
                    <a:lumMod val="65000"/>
                    <a:lumOff val="35000"/>
                  </a:schemeClr>
                </a:solidFill>
              </a:rPr>
              <a:t>/</a:t>
            </a:r>
            <a:r>
              <a:rPr lang="ja-JP" altLang="en-US" sz="2000" i="1">
                <a:solidFill>
                  <a:schemeClr val="tx1">
                    <a:lumMod val="65000"/>
                    <a:lumOff val="35000"/>
                  </a:schemeClr>
                </a:solidFill>
              </a:rPr>
              <a:t>プルで天井まで袖壁を引き伸ばす</a:t>
            </a:r>
            <a:endParaRPr lang="en-US" altLang="ja-JP" sz="2000" i="1">
              <a:solidFill>
                <a:schemeClr val="tx1">
                  <a:lumMod val="65000"/>
                  <a:lumOff val="35000"/>
                </a:schemeClr>
              </a:solidFill>
            </a:endParaRPr>
          </a:p>
        </p:txBody>
      </p:sp>
      <p:sp>
        <p:nvSpPr>
          <p:cNvPr id="14" name="正方形/長方形 13">
            <a:extLst>
              <a:ext uri="{FF2B5EF4-FFF2-40B4-BE49-F238E27FC236}">
                <a16:creationId xmlns:a16="http://schemas.microsoft.com/office/drawing/2014/main" id="{05FB26BC-97A1-4D4B-8954-D89A90B7DD80}"/>
              </a:ext>
            </a:extLst>
          </p:cNvPr>
          <p:cNvSpPr/>
          <p:nvPr/>
        </p:nvSpPr>
        <p:spPr>
          <a:xfrm>
            <a:off x="4241226" y="3048021"/>
            <a:ext cx="728019" cy="369332"/>
          </a:xfrm>
          <a:prstGeom prst="rect">
            <a:avLst/>
          </a:prstGeom>
        </p:spPr>
        <p:txBody>
          <a:bodyPr wrap="square">
            <a:spAutoFit/>
          </a:bodyPr>
          <a:lstStyle/>
          <a:p>
            <a:r>
              <a:rPr lang="ja-JP" altLang="en-US">
                <a:solidFill>
                  <a:srgbClr val="FF0000"/>
                </a:solidFill>
              </a:rPr>
              <a:t>袖壁</a:t>
            </a:r>
          </a:p>
        </p:txBody>
      </p:sp>
      <p:sp>
        <p:nvSpPr>
          <p:cNvPr id="15" name="正方形/長方形 14">
            <a:extLst>
              <a:ext uri="{FF2B5EF4-FFF2-40B4-BE49-F238E27FC236}">
                <a16:creationId xmlns:a16="http://schemas.microsoft.com/office/drawing/2014/main" id="{24BEAD0F-EFB4-4347-B0F4-3C2F5FEC3AAB}"/>
              </a:ext>
            </a:extLst>
          </p:cNvPr>
          <p:cNvSpPr/>
          <p:nvPr/>
        </p:nvSpPr>
        <p:spPr>
          <a:xfrm>
            <a:off x="8173285" y="3048021"/>
            <a:ext cx="728019" cy="369332"/>
          </a:xfrm>
          <a:prstGeom prst="rect">
            <a:avLst/>
          </a:prstGeom>
        </p:spPr>
        <p:txBody>
          <a:bodyPr wrap="square">
            <a:spAutoFit/>
          </a:bodyPr>
          <a:lstStyle/>
          <a:p>
            <a:r>
              <a:rPr lang="ja-JP" altLang="en-US">
                <a:solidFill>
                  <a:srgbClr val="FF0000"/>
                </a:solidFill>
              </a:rPr>
              <a:t>袖壁</a:t>
            </a:r>
          </a:p>
        </p:txBody>
      </p:sp>
      <p:sp>
        <p:nvSpPr>
          <p:cNvPr id="17" name="下矢印 6">
            <a:extLst>
              <a:ext uri="{FF2B5EF4-FFF2-40B4-BE49-F238E27FC236}">
                <a16:creationId xmlns:a16="http://schemas.microsoft.com/office/drawing/2014/main" id="{098BF2EB-1374-404D-B58D-4FE8ACF091F7}"/>
              </a:ext>
            </a:extLst>
          </p:cNvPr>
          <p:cNvSpPr/>
          <p:nvPr/>
        </p:nvSpPr>
        <p:spPr>
          <a:xfrm rot="10800000">
            <a:off x="1970335" y="2848802"/>
            <a:ext cx="213576" cy="69132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正方形/長方形 1">
            <a:extLst>
              <a:ext uri="{FF2B5EF4-FFF2-40B4-BE49-F238E27FC236}">
                <a16:creationId xmlns:a16="http://schemas.microsoft.com/office/drawing/2014/main" id="{6CBC23F2-C8D3-4456-96EF-CF32AC87FC7F}"/>
              </a:ext>
            </a:extLst>
          </p:cNvPr>
          <p:cNvSpPr/>
          <p:nvPr/>
        </p:nvSpPr>
        <p:spPr>
          <a:xfrm>
            <a:off x="3904086" y="4263488"/>
            <a:ext cx="1229824" cy="338554"/>
          </a:xfrm>
          <a:prstGeom prst="rect">
            <a:avLst/>
          </a:prstGeom>
        </p:spPr>
        <p:txBody>
          <a:bodyPr wrap="none">
            <a:spAutoFit/>
          </a:bodyPr>
          <a:lstStyle/>
          <a:p>
            <a:r>
              <a:rPr lang="ja-JP" altLang="en-US" sz="1600" i="1">
                <a:solidFill>
                  <a:schemeClr val="tx1">
                    <a:lumMod val="65000"/>
                    <a:lumOff val="35000"/>
                  </a:schemeClr>
                </a:solidFill>
              </a:rPr>
              <a:t>左側：</a:t>
            </a:r>
            <a:r>
              <a:rPr lang="en-US" altLang="ja-JP" sz="1600" i="1">
                <a:solidFill>
                  <a:schemeClr val="tx1">
                    <a:lumMod val="65000"/>
                    <a:lumOff val="35000"/>
                  </a:schemeClr>
                </a:solidFill>
              </a:rPr>
              <a:t>2200</a:t>
            </a:r>
            <a:endParaRPr lang="ja-JP" altLang="en-US" sz="1600" i="1">
              <a:solidFill>
                <a:schemeClr val="tx1">
                  <a:lumMod val="65000"/>
                  <a:lumOff val="35000"/>
                </a:schemeClr>
              </a:solidFill>
            </a:endParaRPr>
          </a:p>
        </p:txBody>
      </p:sp>
      <p:sp>
        <p:nvSpPr>
          <p:cNvPr id="12" name="正方形/長方形 11">
            <a:extLst>
              <a:ext uri="{FF2B5EF4-FFF2-40B4-BE49-F238E27FC236}">
                <a16:creationId xmlns:a16="http://schemas.microsoft.com/office/drawing/2014/main" id="{F64C6DBD-D855-4DE6-9A7E-78F876BC37A7}"/>
              </a:ext>
            </a:extLst>
          </p:cNvPr>
          <p:cNvSpPr/>
          <p:nvPr/>
        </p:nvSpPr>
        <p:spPr>
          <a:xfrm>
            <a:off x="7881653" y="4263488"/>
            <a:ext cx="1229824" cy="338554"/>
          </a:xfrm>
          <a:prstGeom prst="rect">
            <a:avLst/>
          </a:prstGeom>
        </p:spPr>
        <p:txBody>
          <a:bodyPr wrap="none">
            <a:spAutoFit/>
          </a:bodyPr>
          <a:lstStyle/>
          <a:p>
            <a:r>
              <a:rPr lang="ja-JP" altLang="en-US" sz="1600" i="1">
                <a:solidFill>
                  <a:schemeClr val="tx1">
                    <a:lumMod val="65000"/>
                    <a:lumOff val="35000"/>
                  </a:schemeClr>
                </a:solidFill>
              </a:rPr>
              <a:t>右側：</a:t>
            </a:r>
            <a:r>
              <a:rPr lang="en-US" altLang="ja-JP" sz="1600" i="1">
                <a:solidFill>
                  <a:schemeClr val="tx1">
                    <a:lumMod val="65000"/>
                    <a:lumOff val="35000"/>
                  </a:schemeClr>
                </a:solidFill>
              </a:rPr>
              <a:t>2400</a:t>
            </a:r>
            <a:endParaRPr lang="ja-JP" altLang="en-US" sz="1600" i="1">
              <a:solidFill>
                <a:schemeClr val="tx1">
                  <a:lumMod val="65000"/>
                  <a:lumOff val="35000"/>
                </a:schemeClr>
              </a:solidFill>
            </a:endParaRPr>
          </a:p>
        </p:txBody>
      </p:sp>
      <p:grpSp>
        <p:nvGrpSpPr>
          <p:cNvPr id="18" name="グループ化 17">
            <a:extLst>
              <a:ext uri="{FF2B5EF4-FFF2-40B4-BE49-F238E27FC236}">
                <a16:creationId xmlns:a16="http://schemas.microsoft.com/office/drawing/2014/main" id="{DE0A4BEB-7040-4228-BF78-15293BA34A2E}"/>
              </a:ext>
            </a:extLst>
          </p:cNvPr>
          <p:cNvGrpSpPr/>
          <p:nvPr/>
        </p:nvGrpSpPr>
        <p:grpSpPr>
          <a:xfrm>
            <a:off x="691467" y="1062197"/>
            <a:ext cx="260968" cy="245239"/>
            <a:chOff x="346395" y="1040447"/>
            <a:chExt cx="253400" cy="253916"/>
          </a:xfrm>
        </p:grpSpPr>
        <p:sp>
          <p:nvSpPr>
            <p:cNvPr id="19" name="正方形/長方形 18">
              <a:extLst>
                <a:ext uri="{FF2B5EF4-FFF2-40B4-BE49-F238E27FC236}">
                  <a16:creationId xmlns:a16="http://schemas.microsoft.com/office/drawing/2014/main" id="{F262FD31-3955-4778-9574-34D00EC9C04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0" name="テキスト ボックス 19">
              <a:extLst>
                <a:ext uri="{FF2B5EF4-FFF2-40B4-BE49-F238E27FC236}">
                  <a16:creationId xmlns:a16="http://schemas.microsoft.com/office/drawing/2014/main" id="{6FBB0CB9-0850-4624-922B-2D3BECA08CCF}"/>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1" name="グループ化 20">
            <a:extLst>
              <a:ext uri="{FF2B5EF4-FFF2-40B4-BE49-F238E27FC236}">
                <a16:creationId xmlns:a16="http://schemas.microsoft.com/office/drawing/2014/main" id="{DE2C0ACD-424F-47FB-9D45-CB1A7B92E30A}"/>
              </a:ext>
            </a:extLst>
          </p:cNvPr>
          <p:cNvGrpSpPr/>
          <p:nvPr/>
        </p:nvGrpSpPr>
        <p:grpSpPr>
          <a:xfrm>
            <a:off x="3904086" y="1057206"/>
            <a:ext cx="260968" cy="253916"/>
            <a:chOff x="346395" y="1040447"/>
            <a:chExt cx="253400" cy="262900"/>
          </a:xfrm>
        </p:grpSpPr>
        <p:sp>
          <p:nvSpPr>
            <p:cNvPr id="22" name="正方形/長方形 21">
              <a:extLst>
                <a:ext uri="{FF2B5EF4-FFF2-40B4-BE49-F238E27FC236}">
                  <a16:creationId xmlns:a16="http://schemas.microsoft.com/office/drawing/2014/main" id="{98834B57-A6E0-4A19-9B99-4C373D96CAE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3" name="テキスト ボックス 22">
              <a:extLst>
                <a:ext uri="{FF2B5EF4-FFF2-40B4-BE49-F238E27FC236}">
                  <a16:creationId xmlns:a16="http://schemas.microsoft.com/office/drawing/2014/main" id="{4348BA79-DAA8-4C4C-A67F-616BFA70276C}"/>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4170859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図 28" descr="テーブル, コンピュータ が含まれている画像&#10;&#10;自動的に生成された説明">
            <a:extLst>
              <a:ext uri="{FF2B5EF4-FFF2-40B4-BE49-F238E27FC236}">
                <a16:creationId xmlns:a16="http://schemas.microsoft.com/office/drawing/2014/main" id="{3CD69571-D146-49A0-8F31-C25034C4167D}"/>
              </a:ext>
            </a:extLst>
          </p:cNvPr>
          <p:cNvPicPr>
            <a:picLocks noChangeAspect="1"/>
          </p:cNvPicPr>
          <p:nvPr/>
        </p:nvPicPr>
        <p:blipFill rotWithShape="1">
          <a:blip r:embed="rId2">
            <a:extLst>
              <a:ext uri="{28A0092B-C50C-407E-A947-70E740481C1C}">
                <a14:useLocalDpi xmlns:a14="http://schemas.microsoft.com/office/drawing/2010/main" val="0"/>
              </a:ext>
            </a:extLst>
          </a:blip>
          <a:srcRect l="1805" t="13611" r="5508" b="927"/>
          <a:stretch/>
        </p:blipFill>
        <p:spPr>
          <a:xfrm>
            <a:off x="763969" y="1081837"/>
            <a:ext cx="2552933" cy="3776359"/>
          </a:xfrm>
          <a:prstGeom prst="rect">
            <a:avLst/>
          </a:prstGeom>
        </p:spPr>
      </p:pic>
      <p:pic>
        <p:nvPicPr>
          <p:cNvPr id="15" name="図 14" descr="テーブル, コンピュータ が含まれている画像&#10;&#10;自動的に生成された説明">
            <a:extLst>
              <a:ext uri="{FF2B5EF4-FFF2-40B4-BE49-F238E27FC236}">
                <a16:creationId xmlns:a16="http://schemas.microsoft.com/office/drawing/2014/main" id="{A7D944B2-32D5-468E-B971-7C1D7823F126}"/>
              </a:ext>
            </a:extLst>
          </p:cNvPr>
          <p:cNvPicPr>
            <a:picLocks noChangeAspect="1"/>
          </p:cNvPicPr>
          <p:nvPr/>
        </p:nvPicPr>
        <p:blipFill rotWithShape="1">
          <a:blip r:embed="rId3">
            <a:extLst>
              <a:ext uri="{28A0092B-C50C-407E-A947-70E740481C1C}">
                <a14:useLocalDpi xmlns:a14="http://schemas.microsoft.com/office/drawing/2010/main" val="0"/>
              </a:ext>
            </a:extLst>
          </a:blip>
          <a:srcRect l="24828" t="4992" r="15457" b="2273"/>
          <a:stretch/>
        </p:blipFill>
        <p:spPr>
          <a:xfrm>
            <a:off x="4624636" y="1039265"/>
            <a:ext cx="1972051" cy="3819186"/>
          </a:xfrm>
          <a:prstGeom prst="rect">
            <a:avLst/>
          </a:prstGeom>
        </p:spPr>
      </p:pic>
      <p:pic>
        <p:nvPicPr>
          <p:cNvPr id="17" name="図 16" descr="テーブル が含まれている画像&#10;&#10;自動的に生成された説明">
            <a:extLst>
              <a:ext uri="{FF2B5EF4-FFF2-40B4-BE49-F238E27FC236}">
                <a16:creationId xmlns:a16="http://schemas.microsoft.com/office/drawing/2014/main" id="{7A1C4402-0566-4D83-B874-F18FE4B1A79E}"/>
              </a:ext>
            </a:extLst>
          </p:cNvPr>
          <p:cNvPicPr>
            <a:picLocks noChangeAspect="1"/>
          </p:cNvPicPr>
          <p:nvPr/>
        </p:nvPicPr>
        <p:blipFill rotWithShape="1">
          <a:blip r:embed="rId4">
            <a:extLst>
              <a:ext uri="{28A0092B-C50C-407E-A947-70E740481C1C}">
                <a14:useLocalDpi xmlns:a14="http://schemas.microsoft.com/office/drawing/2010/main" val="0"/>
              </a:ext>
            </a:extLst>
          </a:blip>
          <a:srcRect l="18189" t="10567" r="28392" b="2140"/>
          <a:stretch/>
        </p:blipFill>
        <p:spPr>
          <a:xfrm>
            <a:off x="7219674" y="1062635"/>
            <a:ext cx="1972051" cy="3819186"/>
          </a:xfrm>
          <a:prstGeom prst="rect">
            <a:avLst/>
          </a:prstGeom>
        </p:spPr>
      </p:pic>
      <p:sp>
        <p:nvSpPr>
          <p:cNvPr id="3" name="スライド番号プレースホルダー 2">
            <a:extLst>
              <a:ext uri="{FF2B5EF4-FFF2-40B4-BE49-F238E27FC236}">
                <a16:creationId xmlns:a16="http://schemas.microsoft.com/office/drawing/2014/main" id="{E99EE886-5F82-4EC3-9CD0-86A8490183A1}"/>
              </a:ext>
            </a:extLst>
          </p:cNvPr>
          <p:cNvSpPr>
            <a:spLocks noGrp="1"/>
          </p:cNvSpPr>
          <p:nvPr>
            <p:ph type="sldNum" sz="quarter" idx="4"/>
          </p:nvPr>
        </p:nvSpPr>
        <p:spPr/>
        <p:txBody>
          <a:bodyPr/>
          <a:lstStyle/>
          <a:p>
            <a:fld id="{FF201CBC-0A1A-4EBD-A1D5-774CF332F279}" type="slidenum">
              <a:rPr kumimoji="1" lang="ja-JP" altLang="en-US" smtClean="0"/>
              <a:pPr/>
              <a:t>43</a:t>
            </a:fld>
            <a:endParaRPr kumimoji="1" lang="ja-JP" altLang="en-US"/>
          </a:p>
        </p:txBody>
      </p:sp>
      <p:sp>
        <p:nvSpPr>
          <p:cNvPr id="4" name="字幕 3">
            <a:extLst>
              <a:ext uri="{FF2B5EF4-FFF2-40B4-BE49-F238E27FC236}">
                <a16:creationId xmlns:a16="http://schemas.microsoft.com/office/drawing/2014/main" id="{5B4C474E-B318-4BA3-92B5-4003BC6C9146}"/>
              </a:ext>
            </a:extLst>
          </p:cNvPr>
          <p:cNvSpPr>
            <a:spLocks noGrp="1"/>
          </p:cNvSpPr>
          <p:nvPr>
            <p:ph type="subTitle" idx="10"/>
          </p:nvPr>
        </p:nvSpPr>
        <p:spPr>
          <a:xfrm>
            <a:off x="452438" y="340740"/>
            <a:ext cx="9001124" cy="523964"/>
          </a:xfrm>
        </p:spPr>
        <p:txBody>
          <a:bodyPr/>
          <a:lstStyle/>
          <a:p>
            <a:r>
              <a:rPr lang="ja-JP" altLang="en-US" sz="2000"/>
              <a:t>⑥リビングキャビネット回りの壁面加工　： </a:t>
            </a:r>
            <a:r>
              <a:rPr lang="en-US" altLang="ja-JP"/>
              <a:t>2 - </a:t>
            </a:r>
            <a:r>
              <a:rPr lang="ja-JP" altLang="en-US"/>
              <a:t>袖壁  建築化照明</a:t>
            </a:r>
          </a:p>
        </p:txBody>
      </p:sp>
      <p:sp>
        <p:nvSpPr>
          <p:cNvPr id="5" name="タイトル 4">
            <a:extLst>
              <a:ext uri="{FF2B5EF4-FFF2-40B4-BE49-F238E27FC236}">
                <a16:creationId xmlns:a16="http://schemas.microsoft.com/office/drawing/2014/main" id="{6A5EE0AE-2334-490D-92DC-17B6B000C5DB}"/>
              </a:ext>
            </a:extLst>
          </p:cNvPr>
          <p:cNvSpPr>
            <a:spLocks noGrp="1"/>
          </p:cNvSpPr>
          <p:nvPr>
            <p:ph type="title"/>
          </p:nvPr>
        </p:nvSpPr>
        <p:spPr/>
        <p:txBody>
          <a:bodyPr/>
          <a:lstStyle/>
          <a:p>
            <a:endParaRPr kumimoji="1" lang="ja-JP" altLang="en-US"/>
          </a:p>
        </p:txBody>
      </p:sp>
      <p:sp>
        <p:nvSpPr>
          <p:cNvPr id="9" name="正方形/長方形 8">
            <a:extLst>
              <a:ext uri="{FF2B5EF4-FFF2-40B4-BE49-F238E27FC236}">
                <a16:creationId xmlns:a16="http://schemas.microsoft.com/office/drawing/2014/main" id="{2C938423-EC31-144B-AA63-1F78F8F9E5F6}"/>
              </a:ext>
            </a:extLst>
          </p:cNvPr>
          <p:cNvSpPr/>
          <p:nvPr/>
        </p:nvSpPr>
        <p:spPr>
          <a:xfrm>
            <a:off x="6610110" y="4528798"/>
            <a:ext cx="599625" cy="341165"/>
          </a:xfrm>
          <a:prstGeom prst="rect">
            <a:avLst/>
          </a:prstGeom>
        </p:spPr>
        <p:txBody>
          <a:bodyPr wrap="none">
            <a:spAutoFit/>
          </a:bodyPr>
          <a:lstStyle/>
          <a:p>
            <a:r>
              <a:rPr lang="ja-JP" altLang="en-US" sz="1600" i="1">
                <a:solidFill>
                  <a:schemeClr val="tx1">
                    <a:lumMod val="65000"/>
                    <a:lumOff val="35000"/>
                  </a:schemeClr>
                </a:solidFill>
              </a:rPr>
              <a:t>右側</a:t>
            </a:r>
          </a:p>
        </p:txBody>
      </p:sp>
      <p:sp>
        <p:nvSpPr>
          <p:cNvPr id="11" name="上矢印 11">
            <a:extLst>
              <a:ext uri="{FF2B5EF4-FFF2-40B4-BE49-F238E27FC236}">
                <a16:creationId xmlns:a16="http://schemas.microsoft.com/office/drawing/2014/main" id="{DAC97D94-F3B5-41E0-BBB8-EF2B487E338F}"/>
              </a:ext>
            </a:extLst>
          </p:cNvPr>
          <p:cNvSpPr/>
          <p:nvPr/>
        </p:nvSpPr>
        <p:spPr>
          <a:xfrm rot="5400000">
            <a:off x="7697876" y="3103682"/>
            <a:ext cx="236616" cy="32232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正方形/長方形 5">
            <a:extLst>
              <a:ext uri="{FF2B5EF4-FFF2-40B4-BE49-F238E27FC236}">
                <a16:creationId xmlns:a16="http://schemas.microsoft.com/office/drawing/2014/main" id="{5F169FC4-B62E-A342-8176-9B800102EC27}"/>
              </a:ext>
            </a:extLst>
          </p:cNvPr>
          <p:cNvSpPr/>
          <p:nvPr/>
        </p:nvSpPr>
        <p:spPr>
          <a:xfrm>
            <a:off x="4033935" y="4517031"/>
            <a:ext cx="599624" cy="341165"/>
          </a:xfrm>
          <a:prstGeom prst="rect">
            <a:avLst/>
          </a:prstGeom>
        </p:spPr>
        <p:txBody>
          <a:bodyPr wrap="none">
            <a:spAutoFit/>
          </a:bodyPr>
          <a:lstStyle/>
          <a:p>
            <a:r>
              <a:rPr lang="ja-JP" altLang="en-US" sz="1600" i="1">
                <a:solidFill>
                  <a:schemeClr val="tx1">
                    <a:lumMod val="65000"/>
                    <a:lumOff val="35000"/>
                  </a:schemeClr>
                </a:solidFill>
              </a:rPr>
              <a:t>左側</a:t>
            </a:r>
          </a:p>
        </p:txBody>
      </p:sp>
      <p:sp>
        <p:nvSpPr>
          <p:cNvPr id="12" name="上矢印 11">
            <a:extLst>
              <a:ext uri="{FF2B5EF4-FFF2-40B4-BE49-F238E27FC236}">
                <a16:creationId xmlns:a16="http://schemas.microsoft.com/office/drawing/2014/main" id="{0B17F838-7591-499A-8808-9EE6411EA936}"/>
              </a:ext>
            </a:extLst>
          </p:cNvPr>
          <p:cNvSpPr/>
          <p:nvPr/>
        </p:nvSpPr>
        <p:spPr>
          <a:xfrm rot="16200000">
            <a:off x="5950637" y="3103681"/>
            <a:ext cx="236616" cy="322323"/>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A87F5BC3-3D57-49F2-9C59-80789902A402}"/>
              </a:ext>
            </a:extLst>
          </p:cNvPr>
          <p:cNvSpPr/>
          <p:nvPr/>
        </p:nvSpPr>
        <p:spPr>
          <a:xfrm>
            <a:off x="729618" y="5298654"/>
            <a:ext cx="4953000" cy="923330"/>
          </a:xfrm>
          <a:prstGeom prst="rect">
            <a:avLst/>
          </a:prstGeom>
        </p:spPr>
        <p:txBody>
          <a:bodyPr>
            <a:spAutoFit/>
          </a:bodyPr>
          <a:lstStyle/>
          <a:p>
            <a:r>
              <a:rPr lang="en-US" altLang="ja-JP" i="1">
                <a:solidFill>
                  <a:schemeClr val="tx1">
                    <a:lumMod val="65000"/>
                    <a:lumOff val="35000"/>
                  </a:schemeClr>
                </a:solidFill>
                <a:latin typeface="+mn-ea"/>
              </a:rPr>
              <a:t>1.</a:t>
            </a:r>
            <a:r>
              <a:rPr lang="ja-JP" altLang="en-US" i="1">
                <a:solidFill>
                  <a:schemeClr val="tx1">
                    <a:lumMod val="65000"/>
                    <a:lumOff val="35000"/>
                  </a:schemeClr>
                </a:solidFill>
                <a:latin typeface="+mn-ea"/>
              </a:rPr>
              <a:t> ガイドラインを基準に線を引く</a:t>
            </a:r>
            <a:endParaRPr lang="en-US" altLang="ja-JP" i="1">
              <a:solidFill>
                <a:schemeClr val="tx1">
                  <a:lumMod val="65000"/>
                  <a:lumOff val="35000"/>
                </a:schemeClr>
              </a:solidFill>
              <a:latin typeface="+mn-ea"/>
            </a:endParaRPr>
          </a:p>
          <a:p>
            <a:endParaRPr lang="en-US" altLang="ja-JP" i="1">
              <a:solidFill>
                <a:schemeClr val="tx1">
                  <a:lumMod val="65000"/>
                  <a:lumOff val="35000"/>
                </a:schemeClr>
              </a:solidFill>
              <a:latin typeface="+mn-ea"/>
            </a:endParaRPr>
          </a:p>
          <a:p>
            <a:r>
              <a:rPr lang="en-US" altLang="ja-JP" i="1">
                <a:solidFill>
                  <a:schemeClr val="tx1">
                    <a:lumMod val="65000"/>
                    <a:lumOff val="35000"/>
                  </a:schemeClr>
                </a:solidFill>
                <a:latin typeface="+mn-ea"/>
              </a:rPr>
              <a:t>2. </a:t>
            </a:r>
            <a:r>
              <a:rPr lang="ja-JP" altLang="en-US" i="1">
                <a:solidFill>
                  <a:schemeClr val="tx1">
                    <a:lumMod val="65000"/>
                    <a:lumOff val="35000"/>
                  </a:schemeClr>
                </a:solidFill>
                <a:latin typeface="+mn-ea"/>
              </a:rPr>
              <a:t>プッシュ</a:t>
            </a:r>
            <a:r>
              <a:rPr lang="en-US" altLang="ja-JP" i="1">
                <a:solidFill>
                  <a:schemeClr val="tx1">
                    <a:lumMod val="65000"/>
                    <a:lumOff val="35000"/>
                  </a:schemeClr>
                </a:solidFill>
                <a:latin typeface="+mn-ea"/>
              </a:rPr>
              <a:t>/</a:t>
            </a:r>
            <a:r>
              <a:rPr lang="ja-JP" altLang="en-US" i="1">
                <a:solidFill>
                  <a:schemeClr val="tx1">
                    <a:lumMod val="65000"/>
                    <a:lumOff val="35000"/>
                  </a:schemeClr>
                </a:solidFill>
                <a:latin typeface="+mn-ea"/>
              </a:rPr>
              <a:t>プルで壁の中に押し込む</a:t>
            </a:r>
          </a:p>
        </p:txBody>
      </p:sp>
      <p:grpSp>
        <p:nvGrpSpPr>
          <p:cNvPr id="22" name="グループ化 21">
            <a:extLst>
              <a:ext uri="{FF2B5EF4-FFF2-40B4-BE49-F238E27FC236}">
                <a16:creationId xmlns:a16="http://schemas.microsoft.com/office/drawing/2014/main" id="{8271CF3A-9591-4E97-8CA5-9766B32CBF1B}"/>
              </a:ext>
            </a:extLst>
          </p:cNvPr>
          <p:cNvGrpSpPr/>
          <p:nvPr/>
        </p:nvGrpSpPr>
        <p:grpSpPr>
          <a:xfrm>
            <a:off x="738286" y="1044256"/>
            <a:ext cx="260968" cy="245239"/>
            <a:chOff x="346395" y="1040447"/>
            <a:chExt cx="253400" cy="253916"/>
          </a:xfrm>
        </p:grpSpPr>
        <p:sp>
          <p:nvSpPr>
            <p:cNvPr id="23" name="正方形/長方形 22">
              <a:extLst>
                <a:ext uri="{FF2B5EF4-FFF2-40B4-BE49-F238E27FC236}">
                  <a16:creationId xmlns:a16="http://schemas.microsoft.com/office/drawing/2014/main" id="{D89F6097-30D8-430A-A8B3-2C4F55458EA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4" name="テキスト ボックス 23">
              <a:extLst>
                <a:ext uri="{FF2B5EF4-FFF2-40B4-BE49-F238E27FC236}">
                  <a16:creationId xmlns:a16="http://schemas.microsoft.com/office/drawing/2014/main" id="{E7FA1649-A2D8-4F38-B212-E11CC2A19DB8}"/>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5" name="グループ化 24">
            <a:extLst>
              <a:ext uri="{FF2B5EF4-FFF2-40B4-BE49-F238E27FC236}">
                <a16:creationId xmlns:a16="http://schemas.microsoft.com/office/drawing/2014/main" id="{EDAAF1E6-ACDF-4882-B204-5DE72D402505}"/>
              </a:ext>
            </a:extLst>
          </p:cNvPr>
          <p:cNvGrpSpPr/>
          <p:nvPr/>
        </p:nvGrpSpPr>
        <p:grpSpPr>
          <a:xfrm>
            <a:off x="4203264" y="1039265"/>
            <a:ext cx="260968" cy="253916"/>
            <a:chOff x="346395" y="1040447"/>
            <a:chExt cx="253400" cy="262900"/>
          </a:xfrm>
        </p:grpSpPr>
        <p:sp>
          <p:nvSpPr>
            <p:cNvPr id="26" name="正方形/長方形 25">
              <a:extLst>
                <a:ext uri="{FF2B5EF4-FFF2-40B4-BE49-F238E27FC236}">
                  <a16:creationId xmlns:a16="http://schemas.microsoft.com/office/drawing/2014/main" id="{A1B937CD-F086-4BBA-93EC-7CCFE19D3EE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7" name="テキスト ボックス 26">
              <a:extLst>
                <a:ext uri="{FF2B5EF4-FFF2-40B4-BE49-F238E27FC236}">
                  <a16:creationId xmlns:a16="http://schemas.microsoft.com/office/drawing/2014/main" id="{E4DE44E6-5112-4947-ADDA-33D2ECBDF286}"/>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39943255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99EE886-5F82-4EC3-9CD0-86A8490183A1}"/>
              </a:ext>
            </a:extLst>
          </p:cNvPr>
          <p:cNvSpPr>
            <a:spLocks noGrp="1"/>
          </p:cNvSpPr>
          <p:nvPr>
            <p:ph type="sldNum" sz="quarter" idx="4"/>
          </p:nvPr>
        </p:nvSpPr>
        <p:spPr/>
        <p:txBody>
          <a:bodyPr/>
          <a:lstStyle/>
          <a:p>
            <a:fld id="{FF201CBC-0A1A-4EBD-A1D5-774CF332F279}" type="slidenum">
              <a:rPr kumimoji="1" lang="ja-JP" altLang="en-US" smtClean="0"/>
              <a:pPr/>
              <a:t>44</a:t>
            </a:fld>
            <a:endParaRPr kumimoji="1" lang="ja-JP" altLang="en-US"/>
          </a:p>
        </p:txBody>
      </p:sp>
      <p:sp>
        <p:nvSpPr>
          <p:cNvPr id="4" name="字幕 3">
            <a:extLst>
              <a:ext uri="{FF2B5EF4-FFF2-40B4-BE49-F238E27FC236}">
                <a16:creationId xmlns:a16="http://schemas.microsoft.com/office/drawing/2014/main" id="{5B4C474E-B318-4BA3-92B5-4003BC6C9146}"/>
              </a:ext>
            </a:extLst>
          </p:cNvPr>
          <p:cNvSpPr>
            <a:spLocks noGrp="1"/>
          </p:cNvSpPr>
          <p:nvPr>
            <p:ph type="subTitle" idx="10"/>
          </p:nvPr>
        </p:nvSpPr>
        <p:spPr>
          <a:xfrm>
            <a:off x="452437" y="340740"/>
            <a:ext cx="9453562" cy="523964"/>
          </a:xfrm>
        </p:spPr>
        <p:txBody>
          <a:bodyPr/>
          <a:lstStyle/>
          <a:p>
            <a:r>
              <a:rPr lang="ja-JP" altLang="en-US" sz="2000"/>
              <a:t>⑥リビングキャビネット回りの壁面加工　： </a:t>
            </a:r>
            <a:r>
              <a:rPr lang="en-US" altLang="ja-JP"/>
              <a:t>3 - </a:t>
            </a:r>
            <a:r>
              <a:rPr lang="ja-JP" altLang="en-US"/>
              <a:t>袖壁  アルコーブ</a:t>
            </a:r>
          </a:p>
        </p:txBody>
      </p:sp>
      <p:grpSp>
        <p:nvGrpSpPr>
          <p:cNvPr id="56" name="グループ化 55">
            <a:extLst>
              <a:ext uri="{FF2B5EF4-FFF2-40B4-BE49-F238E27FC236}">
                <a16:creationId xmlns:a16="http://schemas.microsoft.com/office/drawing/2014/main" id="{A86F6949-8A73-4832-B77F-0884A33B3949}"/>
              </a:ext>
            </a:extLst>
          </p:cNvPr>
          <p:cNvGrpSpPr/>
          <p:nvPr/>
        </p:nvGrpSpPr>
        <p:grpSpPr>
          <a:xfrm>
            <a:off x="5608654" y="1052513"/>
            <a:ext cx="4037977" cy="5550053"/>
            <a:chOff x="5683302" y="1052513"/>
            <a:chExt cx="4037977" cy="5550053"/>
          </a:xfrm>
        </p:grpSpPr>
        <p:grpSp>
          <p:nvGrpSpPr>
            <p:cNvPr id="55" name="グループ化 54">
              <a:extLst>
                <a:ext uri="{FF2B5EF4-FFF2-40B4-BE49-F238E27FC236}">
                  <a16:creationId xmlns:a16="http://schemas.microsoft.com/office/drawing/2014/main" id="{C9392867-1618-4732-8F8A-6A06E1FE3543}"/>
                </a:ext>
              </a:extLst>
            </p:cNvPr>
            <p:cNvGrpSpPr/>
            <p:nvPr/>
          </p:nvGrpSpPr>
          <p:grpSpPr>
            <a:xfrm>
              <a:off x="5683302" y="1052513"/>
              <a:ext cx="3842257" cy="5550053"/>
              <a:chOff x="5683302" y="1052513"/>
              <a:chExt cx="3842257" cy="5550053"/>
            </a:xfrm>
          </p:grpSpPr>
          <p:pic>
            <p:nvPicPr>
              <p:cNvPr id="18" name="図 17">
                <a:extLst>
                  <a:ext uri="{FF2B5EF4-FFF2-40B4-BE49-F238E27FC236}">
                    <a16:creationId xmlns:a16="http://schemas.microsoft.com/office/drawing/2014/main" id="{9A81F241-9982-FA4F-985A-FDE35A63C64B}"/>
                  </a:ext>
                </a:extLst>
              </p:cNvPr>
              <p:cNvPicPr>
                <a:picLocks noChangeAspect="1"/>
              </p:cNvPicPr>
              <p:nvPr/>
            </p:nvPicPr>
            <p:blipFill rotWithShape="1">
              <a:blip r:embed="rId2">
                <a:extLst>
                  <a:ext uri="{28A0092B-C50C-407E-A947-70E740481C1C}">
                    <a14:useLocalDpi xmlns:a14="http://schemas.microsoft.com/office/drawing/2010/main" val="0"/>
                  </a:ext>
                </a:extLst>
              </a:blip>
              <a:srcRect l="1847" t="1550" b="2701"/>
              <a:stretch/>
            </p:blipFill>
            <p:spPr>
              <a:xfrm>
                <a:off x="5683302" y="1052513"/>
                <a:ext cx="3598972" cy="5550053"/>
              </a:xfrm>
              <a:prstGeom prst="rect">
                <a:avLst/>
              </a:prstGeom>
            </p:spPr>
          </p:pic>
          <p:sp>
            <p:nvSpPr>
              <p:cNvPr id="54" name="正方形/長方形 53">
                <a:extLst>
                  <a:ext uri="{FF2B5EF4-FFF2-40B4-BE49-F238E27FC236}">
                    <a16:creationId xmlns:a16="http://schemas.microsoft.com/office/drawing/2014/main" id="{23F0069C-1C1A-4AE8-8DA6-CF27CCA52BF4}"/>
                  </a:ext>
                </a:extLst>
              </p:cNvPr>
              <p:cNvSpPr/>
              <p:nvPr/>
            </p:nvSpPr>
            <p:spPr>
              <a:xfrm>
                <a:off x="9279806" y="1052513"/>
                <a:ext cx="245753" cy="5545137"/>
              </a:xfrm>
              <a:prstGeom prst="rect">
                <a:avLst/>
              </a:prstGeom>
              <a:solidFill>
                <a:srgbClr val="E1E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9" name="直線コネクタ 18">
              <a:extLst>
                <a:ext uri="{FF2B5EF4-FFF2-40B4-BE49-F238E27FC236}">
                  <a16:creationId xmlns:a16="http://schemas.microsoft.com/office/drawing/2014/main" id="{8F72E2C2-9691-1946-916C-E9FA9E66F99E}"/>
                </a:ext>
              </a:extLst>
            </p:cNvPr>
            <p:cNvCxnSpPr>
              <a:cxnSpLocks/>
            </p:cNvCxnSpPr>
            <p:nvPr/>
          </p:nvCxnSpPr>
          <p:spPr>
            <a:xfrm>
              <a:off x="6882331" y="1788912"/>
              <a:ext cx="0"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20" name="直線コネクタ 19">
              <a:extLst>
                <a:ext uri="{FF2B5EF4-FFF2-40B4-BE49-F238E27FC236}">
                  <a16:creationId xmlns:a16="http://schemas.microsoft.com/office/drawing/2014/main" id="{7467CB72-6B3B-1947-8A38-1D7ED8C71B2D}"/>
                </a:ext>
              </a:extLst>
            </p:cNvPr>
            <p:cNvCxnSpPr/>
            <p:nvPr/>
          </p:nvCxnSpPr>
          <p:spPr>
            <a:xfrm>
              <a:off x="6886731" y="1797713"/>
              <a:ext cx="0" cy="7216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C8664762-B951-1C4B-B26A-C89226C6C1D6}"/>
                </a:ext>
              </a:extLst>
            </p:cNvPr>
            <p:cNvCxnSpPr>
              <a:cxnSpLocks/>
            </p:cNvCxnSpPr>
            <p:nvPr/>
          </p:nvCxnSpPr>
          <p:spPr>
            <a:xfrm flipH="1">
              <a:off x="6886730" y="2519360"/>
              <a:ext cx="14961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線コネクタ 21">
              <a:extLst>
                <a:ext uri="{FF2B5EF4-FFF2-40B4-BE49-F238E27FC236}">
                  <a16:creationId xmlns:a16="http://schemas.microsoft.com/office/drawing/2014/main" id="{6C9535AA-8652-6348-AF59-BB5419629F12}"/>
                </a:ext>
              </a:extLst>
            </p:cNvPr>
            <p:cNvCxnSpPr>
              <a:cxnSpLocks/>
            </p:cNvCxnSpPr>
            <p:nvPr/>
          </p:nvCxnSpPr>
          <p:spPr>
            <a:xfrm flipV="1">
              <a:off x="6319179" y="1785143"/>
              <a:ext cx="567551" cy="111082"/>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52A17BCB-9EAD-D248-8530-BC7E45BBCD5D}"/>
                </a:ext>
              </a:extLst>
            </p:cNvPr>
            <p:cNvCxnSpPr>
              <a:cxnSpLocks/>
            </p:cNvCxnSpPr>
            <p:nvPr/>
          </p:nvCxnSpPr>
          <p:spPr>
            <a:xfrm>
              <a:off x="6319179" y="1902780"/>
              <a:ext cx="91518" cy="411161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0FCC5FEF-56E5-EF49-96C2-35CB91E9D9DE}"/>
                </a:ext>
              </a:extLst>
            </p:cNvPr>
            <p:cNvCxnSpPr>
              <a:cxnSpLocks/>
            </p:cNvCxnSpPr>
            <p:nvPr/>
          </p:nvCxnSpPr>
          <p:spPr>
            <a:xfrm flipH="1" flipV="1">
              <a:off x="6410697" y="6014393"/>
              <a:ext cx="712082" cy="2765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線コネクタ 24">
              <a:extLst>
                <a:ext uri="{FF2B5EF4-FFF2-40B4-BE49-F238E27FC236}">
                  <a16:creationId xmlns:a16="http://schemas.microsoft.com/office/drawing/2014/main" id="{BFF321EA-866F-994A-B5E0-A1EAFA9A81B4}"/>
                </a:ext>
              </a:extLst>
            </p:cNvPr>
            <p:cNvCxnSpPr>
              <a:cxnSpLocks/>
            </p:cNvCxnSpPr>
            <p:nvPr/>
          </p:nvCxnSpPr>
          <p:spPr>
            <a:xfrm>
              <a:off x="7036340" y="1743901"/>
              <a:ext cx="44661" cy="45470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コンテンツ プレースホルダー 1">
              <a:extLst>
                <a:ext uri="{FF2B5EF4-FFF2-40B4-BE49-F238E27FC236}">
                  <a16:creationId xmlns:a16="http://schemas.microsoft.com/office/drawing/2014/main" id="{C09D3F38-BE79-F145-A8F3-22890A4CFC7B}"/>
                </a:ext>
              </a:extLst>
            </p:cNvPr>
            <p:cNvSpPr txBox="1">
              <a:spLocks/>
            </p:cNvSpPr>
            <p:nvPr/>
          </p:nvSpPr>
          <p:spPr>
            <a:xfrm>
              <a:off x="6838960" y="5830873"/>
              <a:ext cx="1701892" cy="55785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300">
                  <a:solidFill>
                    <a:schemeClr val="bg1"/>
                  </a:solidFill>
                </a:rPr>
                <a:t>▼</a:t>
              </a:r>
              <a:r>
                <a:rPr lang="en-US" altLang="ja-JP" sz="1300" dirty="0">
                  <a:solidFill>
                    <a:schemeClr val="bg1"/>
                  </a:solidFill>
                </a:rPr>
                <a:t>H=</a:t>
              </a:r>
              <a:r>
                <a:rPr lang="ja-JP" altLang="en-US" sz="1300">
                  <a:solidFill>
                    <a:schemeClr val="bg1"/>
                  </a:solidFill>
                </a:rPr>
                <a:t>床</a:t>
              </a:r>
              <a:r>
                <a:rPr lang="en-US" altLang="ja-JP" sz="1300" dirty="0">
                  <a:solidFill>
                    <a:schemeClr val="bg1"/>
                  </a:solidFill>
                </a:rPr>
                <a:t>+600</a:t>
              </a:r>
              <a:endParaRPr lang="ja-JP" altLang="en-US" sz="1300">
                <a:solidFill>
                  <a:schemeClr val="bg1"/>
                </a:solidFill>
              </a:endParaRPr>
            </a:p>
          </p:txBody>
        </p:sp>
        <p:cxnSp>
          <p:nvCxnSpPr>
            <p:cNvPr id="27" name="直線矢印コネクタ 26">
              <a:extLst>
                <a:ext uri="{FF2B5EF4-FFF2-40B4-BE49-F238E27FC236}">
                  <a16:creationId xmlns:a16="http://schemas.microsoft.com/office/drawing/2014/main" id="{9071A949-AA53-BF46-B202-814A0109F222}"/>
                </a:ext>
              </a:extLst>
            </p:cNvPr>
            <p:cNvCxnSpPr>
              <a:cxnSpLocks/>
            </p:cNvCxnSpPr>
            <p:nvPr/>
          </p:nvCxnSpPr>
          <p:spPr>
            <a:xfrm flipH="1">
              <a:off x="8194263" y="3552523"/>
              <a:ext cx="636146" cy="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円/楕円 27">
              <a:extLst>
                <a:ext uri="{FF2B5EF4-FFF2-40B4-BE49-F238E27FC236}">
                  <a16:creationId xmlns:a16="http://schemas.microsoft.com/office/drawing/2014/main" id="{AAA6C986-7877-5C4C-AB84-CF2D4DE885B1}"/>
                </a:ext>
              </a:extLst>
            </p:cNvPr>
            <p:cNvSpPr/>
            <p:nvPr/>
          </p:nvSpPr>
          <p:spPr>
            <a:xfrm>
              <a:off x="8780687" y="3520918"/>
              <a:ext cx="49722" cy="50934"/>
            </a:xfrm>
            <a:prstGeom prst="ellipse">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9" name="直線コネクタ 28">
              <a:extLst>
                <a:ext uri="{FF2B5EF4-FFF2-40B4-BE49-F238E27FC236}">
                  <a16:creationId xmlns:a16="http://schemas.microsoft.com/office/drawing/2014/main" id="{443AF7F8-23FA-6E49-8367-3B659B65486B}"/>
                </a:ext>
              </a:extLst>
            </p:cNvPr>
            <p:cNvCxnSpPr>
              <a:cxnSpLocks/>
            </p:cNvCxnSpPr>
            <p:nvPr/>
          </p:nvCxnSpPr>
          <p:spPr>
            <a:xfrm>
              <a:off x="8194263" y="1923520"/>
              <a:ext cx="0" cy="401206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82C153AA-DA64-294E-87CE-BDD266E2F735}"/>
                </a:ext>
              </a:extLst>
            </p:cNvPr>
            <p:cNvCxnSpPr>
              <a:cxnSpLocks/>
            </p:cNvCxnSpPr>
            <p:nvPr/>
          </p:nvCxnSpPr>
          <p:spPr>
            <a:xfrm>
              <a:off x="7036340" y="2519360"/>
              <a:ext cx="1155021" cy="6962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線コネクタ 30">
              <a:extLst>
                <a:ext uri="{FF2B5EF4-FFF2-40B4-BE49-F238E27FC236}">
                  <a16:creationId xmlns:a16="http://schemas.microsoft.com/office/drawing/2014/main" id="{22F0D758-4E39-7647-9EAD-F488E4734938}"/>
                </a:ext>
              </a:extLst>
            </p:cNvPr>
            <p:cNvCxnSpPr>
              <a:cxnSpLocks/>
            </p:cNvCxnSpPr>
            <p:nvPr/>
          </p:nvCxnSpPr>
          <p:spPr>
            <a:xfrm>
              <a:off x="7033183" y="1756321"/>
              <a:ext cx="1158178" cy="16719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線コネクタ 31">
              <a:extLst>
                <a:ext uri="{FF2B5EF4-FFF2-40B4-BE49-F238E27FC236}">
                  <a16:creationId xmlns:a16="http://schemas.microsoft.com/office/drawing/2014/main" id="{064B6D79-9F96-E44C-97AF-63DC76CB0DAB}"/>
                </a:ext>
              </a:extLst>
            </p:cNvPr>
            <p:cNvCxnSpPr>
              <a:cxnSpLocks/>
            </p:cNvCxnSpPr>
            <p:nvPr/>
          </p:nvCxnSpPr>
          <p:spPr>
            <a:xfrm>
              <a:off x="7480258" y="2587270"/>
              <a:ext cx="0" cy="315615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A997FAF2-75D1-2D41-8632-18F830CC5D8F}"/>
                </a:ext>
              </a:extLst>
            </p:cNvPr>
            <p:cNvCxnSpPr>
              <a:cxnSpLocks/>
            </p:cNvCxnSpPr>
            <p:nvPr/>
          </p:nvCxnSpPr>
          <p:spPr>
            <a:xfrm>
              <a:off x="7106776" y="6290338"/>
              <a:ext cx="0" cy="1313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929E31DB-FE9C-954B-B95C-55C6DBAEEBF3}"/>
                </a:ext>
              </a:extLst>
            </p:cNvPr>
            <p:cNvCxnSpPr>
              <a:cxnSpLocks/>
            </p:cNvCxnSpPr>
            <p:nvPr/>
          </p:nvCxnSpPr>
          <p:spPr>
            <a:xfrm flipV="1">
              <a:off x="7114287" y="5942565"/>
              <a:ext cx="1121438" cy="34777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線コネクタ 34">
              <a:extLst>
                <a:ext uri="{FF2B5EF4-FFF2-40B4-BE49-F238E27FC236}">
                  <a16:creationId xmlns:a16="http://schemas.microsoft.com/office/drawing/2014/main" id="{C9E16494-E4CC-B64F-BEDB-2F4BC2405B31}"/>
                </a:ext>
              </a:extLst>
            </p:cNvPr>
            <p:cNvCxnSpPr>
              <a:cxnSpLocks/>
            </p:cNvCxnSpPr>
            <p:nvPr/>
          </p:nvCxnSpPr>
          <p:spPr>
            <a:xfrm>
              <a:off x="8225549" y="5938132"/>
              <a:ext cx="0" cy="13135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直線コネクタ 35">
              <a:extLst>
                <a:ext uri="{FF2B5EF4-FFF2-40B4-BE49-F238E27FC236}">
                  <a16:creationId xmlns:a16="http://schemas.microsoft.com/office/drawing/2014/main" id="{1E834C44-7E5E-9548-AF57-A04359376412}"/>
                </a:ext>
              </a:extLst>
            </p:cNvPr>
            <p:cNvCxnSpPr>
              <a:cxnSpLocks/>
            </p:cNvCxnSpPr>
            <p:nvPr/>
          </p:nvCxnSpPr>
          <p:spPr>
            <a:xfrm flipV="1">
              <a:off x="7110834" y="6062476"/>
              <a:ext cx="1114716" cy="3625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AA07D57D-9773-0F4E-B3DC-C286D9A47ED8}"/>
                </a:ext>
              </a:extLst>
            </p:cNvPr>
            <p:cNvCxnSpPr>
              <a:cxnSpLocks/>
            </p:cNvCxnSpPr>
            <p:nvPr/>
          </p:nvCxnSpPr>
          <p:spPr>
            <a:xfrm flipH="1">
              <a:off x="8774732" y="1052513"/>
              <a:ext cx="68400" cy="55451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8" name="コンテンツ プレースホルダー 1">
              <a:extLst>
                <a:ext uri="{FF2B5EF4-FFF2-40B4-BE49-F238E27FC236}">
                  <a16:creationId xmlns:a16="http://schemas.microsoft.com/office/drawing/2014/main" id="{C2CAE230-E3A9-FF41-A6A9-B52758519221}"/>
                </a:ext>
              </a:extLst>
            </p:cNvPr>
            <p:cNvSpPr txBox="1">
              <a:spLocks/>
            </p:cNvSpPr>
            <p:nvPr/>
          </p:nvSpPr>
          <p:spPr>
            <a:xfrm>
              <a:off x="8194281" y="3271808"/>
              <a:ext cx="1526998" cy="523964"/>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60000"/>
                </a:lnSpc>
              </a:pPr>
              <a:r>
                <a:rPr lang="ja-JP" altLang="en-US" sz="1200"/>
                <a:t>コーナーより</a:t>
              </a:r>
              <a:r>
                <a:rPr lang="en-US" altLang="ja-JP" sz="1200"/>
                <a:t>200</a:t>
              </a:r>
              <a:endParaRPr lang="ja-JP" altLang="en-US" sz="1200"/>
            </a:p>
          </p:txBody>
        </p:sp>
      </p:grpSp>
      <p:sp>
        <p:nvSpPr>
          <p:cNvPr id="14" name="コンテンツ プレースホルダー 1">
            <a:extLst>
              <a:ext uri="{FF2B5EF4-FFF2-40B4-BE49-F238E27FC236}">
                <a16:creationId xmlns:a16="http://schemas.microsoft.com/office/drawing/2014/main" id="{DE9D5B6E-8B36-4319-BDC6-A3280107D948}"/>
              </a:ext>
            </a:extLst>
          </p:cNvPr>
          <p:cNvSpPr>
            <a:spLocks noGrp="1"/>
          </p:cNvSpPr>
          <p:nvPr>
            <p:ph idx="1"/>
          </p:nvPr>
        </p:nvSpPr>
        <p:spPr>
          <a:xfrm>
            <a:off x="8636577" y="6185122"/>
            <a:ext cx="867316" cy="374413"/>
          </a:xfrm>
        </p:spPr>
        <p:txBody>
          <a:bodyPr>
            <a:normAutofit/>
          </a:bodyPr>
          <a:lstStyle/>
          <a:p>
            <a:pPr algn="ctr"/>
            <a:r>
              <a:rPr kumimoji="1" lang="ja-JP" altLang="en-US" sz="2000"/>
              <a:t>寸法</a:t>
            </a:r>
          </a:p>
        </p:txBody>
      </p:sp>
      <p:pic>
        <p:nvPicPr>
          <p:cNvPr id="7" name="図 6">
            <a:extLst>
              <a:ext uri="{FF2B5EF4-FFF2-40B4-BE49-F238E27FC236}">
                <a16:creationId xmlns:a16="http://schemas.microsoft.com/office/drawing/2014/main" id="{CE7865D8-5EBB-43F5-AD7E-E25D6482B272}"/>
              </a:ext>
            </a:extLst>
          </p:cNvPr>
          <p:cNvPicPr>
            <a:picLocks noChangeAspect="1"/>
          </p:cNvPicPr>
          <p:nvPr/>
        </p:nvPicPr>
        <p:blipFill rotWithShape="1">
          <a:blip r:embed="rId3">
            <a:extLst>
              <a:ext uri="{28A0092B-C50C-407E-A947-70E740481C1C}">
                <a14:useLocalDpi xmlns:a14="http://schemas.microsoft.com/office/drawing/2010/main" val="0"/>
              </a:ext>
            </a:extLst>
          </a:blip>
          <a:srcRect l="30950"/>
          <a:stretch/>
        </p:blipFill>
        <p:spPr>
          <a:xfrm>
            <a:off x="3013459" y="1543335"/>
            <a:ext cx="1975749" cy="3727716"/>
          </a:xfrm>
          <a:prstGeom prst="rect">
            <a:avLst/>
          </a:prstGeom>
        </p:spPr>
      </p:pic>
      <p:grpSp>
        <p:nvGrpSpPr>
          <p:cNvPr id="9" name="グループ化 8">
            <a:extLst>
              <a:ext uri="{FF2B5EF4-FFF2-40B4-BE49-F238E27FC236}">
                <a16:creationId xmlns:a16="http://schemas.microsoft.com/office/drawing/2014/main" id="{3FC1758E-39D8-4A2D-864C-5FF571FEA5D7}"/>
              </a:ext>
            </a:extLst>
          </p:cNvPr>
          <p:cNvGrpSpPr/>
          <p:nvPr/>
        </p:nvGrpSpPr>
        <p:grpSpPr>
          <a:xfrm>
            <a:off x="620020" y="2036029"/>
            <a:ext cx="1375025" cy="3231049"/>
            <a:chOff x="6006903" y="1555422"/>
            <a:chExt cx="1206632" cy="2835358"/>
          </a:xfrm>
        </p:grpSpPr>
        <p:pic>
          <p:nvPicPr>
            <p:cNvPr id="51" name="コンテンツ プレースホルダー 9" descr="テキスト, 地図 が含まれている画像&#10;&#10;自動的に生成された説明">
              <a:extLst>
                <a:ext uri="{FF2B5EF4-FFF2-40B4-BE49-F238E27FC236}">
                  <a16:creationId xmlns:a16="http://schemas.microsoft.com/office/drawing/2014/main" id="{326ABD61-8CCF-45A2-A199-CA42E17EC5CA}"/>
                </a:ext>
              </a:extLst>
            </p:cNvPr>
            <p:cNvPicPr>
              <a:picLocks noChangeAspect="1"/>
            </p:cNvPicPr>
            <p:nvPr/>
          </p:nvPicPr>
          <p:blipFill rotWithShape="1">
            <a:blip r:embed="rId4">
              <a:extLst>
                <a:ext uri="{28A0092B-C50C-407E-A947-70E740481C1C}">
                  <a14:useLocalDpi xmlns:a14="http://schemas.microsoft.com/office/drawing/2010/main" val="0"/>
                </a:ext>
              </a:extLst>
            </a:blip>
            <a:srcRect l="51697" t="12117" r="34008" b="13654"/>
            <a:stretch/>
          </p:blipFill>
          <p:spPr>
            <a:xfrm>
              <a:off x="6006903" y="1555422"/>
              <a:ext cx="1206632" cy="2835358"/>
            </a:xfrm>
            <a:prstGeom prst="rect">
              <a:avLst/>
            </a:prstGeom>
          </p:spPr>
        </p:pic>
        <p:sp>
          <p:nvSpPr>
            <p:cNvPr id="53" name="四角形: 角を丸くする 52">
              <a:extLst>
                <a:ext uri="{FF2B5EF4-FFF2-40B4-BE49-F238E27FC236}">
                  <a16:creationId xmlns:a16="http://schemas.microsoft.com/office/drawing/2014/main" id="{12C30272-31CB-426F-8BDB-13C015E16D51}"/>
                </a:ext>
              </a:extLst>
            </p:cNvPr>
            <p:cNvSpPr/>
            <p:nvPr/>
          </p:nvSpPr>
          <p:spPr>
            <a:xfrm>
              <a:off x="6294532" y="2752627"/>
              <a:ext cx="636145" cy="1071661"/>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7" name="コンテンツ プレースホルダー 1">
            <a:extLst>
              <a:ext uri="{FF2B5EF4-FFF2-40B4-BE49-F238E27FC236}">
                <a16:creationId xmlns:a16="http://schemas.microsoft.com/office/drawing/2014/main" id="{AEBFBDA9-2B92-4214-B843-1E7B6CD9CDB0}"/>
              </a:ext>
            </a:extLst>
          </p:cNvPr>
          <p:cNvSpPr txBox="1">
            <a:spLocks/>
          </p:cNvSpPr>
          <p:nvPr/>
        </p:nvSpPr>
        <p:spPr>
          <a:xfrm>
            <a:off x="699505" y="5369010"/>
            <a:ext cx="1216054" cy="37441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1600"/>
              <a:t>右側立面</a:t>
            </a:r>
          </a:p>
        </p:txBody>
      </p:sp>
      <p:sp>
        <p:nvSpPr>
          <p:cNvPr id="39" name="四角形: 角を丸くする 38">
            <a:extLst>
              <a:ext uri="{FF2B5EF4-FFF2-40B4-BE49-F238E27FC236}">
                <a16:creationId xmlns:a16="http://schemas.microsoft.com/office/drawing/2014/main" id="{B369C574-86FB-451A-9BDB-DC242A317802}"/>
              </a:ext>
            </a:extLst>
          </p:cNvPr>
          <p:cNvSpPr/>
          <p:nvPr/>
        </p:nvSpPr>
        <p:spPr>
          <a:xfrm>
            <a:off x="3245005" y="3243278"/>
            <a:ext cx="630126" cy="1484839"/>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0" name="図 39">
            <a:extLst>
              <a:ext uri="{FF2B5EF4-FFF2-40B4-BE49-F238E27FC236}">
                <a16:creationId xmlns:a16="http://schemas.microsoft.com/office/drawing/2014/main" id="{F64803B2-1968-47BC-B0D6-999613A1DC64}"/>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100000"/>
                    </a14:imgEffect>
                  </a14:imgLayer>
                </a14:imgProps>
              </a:ext>
              <a:ext uri="{28A0092B-C50C-407E-A947-70E740481C1C}">
                <a14:useLocalDpi xmlns:a14="http://schemas.microsoft.com/office/drawing/2010/main" val="0"/>
              </a:ext>
            </a:extLst>
          </a:blip>
          <a:srcRect l="12239" t="42358" r="69338"/>
          <a:stretch/>
        </p:blipFill>
        <p:spPr>
          <a:xfrm>
            <a:off x="2642541" y="3122341"/>
            <a:ext cx="527179" cy="2148710"/>
          </a:xfrm>
          <a:prstGeom prst="rect">
            <a:avLst/>
          </a:prstGeom>
        </p:spPr>
      </p:pic>
      <p:sp>
        <p:nvSpPr>
          <p:cNvPr id="44" name="コンテンツ プレースホルダー 1">
            <a:extLst>
              <a:ext uri="{FF2B5EF4-FFF2-40B4-BE49-F238E27FC236}">
                <a16:creationId xmlns:a16="http://schemas.microsoft.com/office/drawing/2014/main" id="{29808ED7-96FF-5B4C-9D51-D589E271AF63}"/>
              </a:ext>
            </a:extLst>
          </p:cNvPr>
          <p:cNvSpPr txBox="1">
            <a:spLocks/>
          </p:cNvSpPr>
          <p:nvPr/>
        </p:nvSpPr>
        <p:spPr>
          <a:xfrm>
            <a:off x="2967089" y="5375983"/>
            <a:ext cx="867316" cy="37441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1600"/>
              <a:t>断面</a:t>
            </a:r>
          </a:p>
        </p:txBody>
      </p:sp>
    </p:spTree>
    <p:extLst>
      <p:ext uri="{BB962C8B-B14F-4D97-AF65-F5344CB8AC3E}">
        <p14:creationId xmlns:p14="http://schemas.microsoft.com/office/powerpoint/2010/main" val="158044227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9741777-2A43-4706-9102-48AF4511D73D}"/>
              </a:ext>
            </a:extLst>
          </p:cNvPr>
          <p:cNvPicPr>
            <a:picLocks noChangeAspect="1"/>
          </p:cNvPicPr>
          <p:nvPr/>
        </p:nvPicPr>
        <p:blipFill rotWithShape="1">
          <a:blip r:embed="rId2">
            <a:extLst>
              <a:ext uri="{28A0092B-C50C-407E-A947-70E740481C1C}">
                <a14:useLocalDpi xmlns:a14="http://schemas.microsoft.com/office/drawing/2010/main" val="0"/>
              </a:ext>
            </a:extLst>
          </a:blip>
          <a:srcRect l="17503" t="21180" r="14921" b="9088"/>
          <a:stretch/>
        </p:blipFill>
        <p:spPr>
          <a:xfrm>
            <a:off x="451481" y="1063896"/>
            <a:ext cx="4313334" cy="2475647"/>
          </a:xfrm>
          <a:prstGeom prst="rect">
            <a:avLst/>
          </a:prstGeom>
        </p:spPr>
      </p:pic>
      <p:pic>
        <p:nvPicPr>
          <p:cNvPr id="11" name="図 10" descr="テーブル, ウィンドウ が含まれている画像&#10;&#10;自動的に生成された説明">
            <a:extLst>
              <a:ext uri="{FF2B5EF4-FFF2-40B4-BE49-F238E27FC236}">
                <a16:creationId xmlns:a16="http://schemas.microsoft.com/office/drawing/2014/main" id="{C241B589-FE23-4F90-8F8F-7E31449CF3BE}"/>
              </a:ext>
            </a:extLst>
          </p:cNvPr>
          <p:cNvPicPr>
            <a:picLocks noChangeAspect="1"/>
          </p:cNvPicPr>
          <p:nvPr/>
        </p:nvPicPr>
        <p:blipFill rotWithShape="1">
          <a:blip r:embed="rId3">
            <a:extLst>
              <a:ext uri="{28A0092B-C50C-407E-A947-70E740481C1C}">
                <a14:useLocalDpi xmlns:a14="http://schemas.microsoft.com/office/drawing/2010/main" val="0"/>
              </a:ext>
            </a:extLst>
          </a:blip>
          <a:srcRect l="13054" t="18123" r="8364" b="5631"/>
          <a:stretch/>
        </p:blipFill>
        <p:spPr>
          <a:xfrm>
            <a:off x="4973163" y="1063897"/>
            <a:ext cx="4561688" cy="2475646"/>
          </a:xfrm>
          <a:prstGeom prst="rect">
            <a:avLst/>
          </a:prstGeom>
        </p:spPr>
      </p:pic>
      <p:sp>
        <p:nvSpPr>
          <p:cNvPr id="3" name="スライド番号プレースホルダー 2">
            <a:extLst>
              <a:ext uri="{FF2B5EF4-FFF2-40B4-BE49-F238E27FC236}">
                <a16:creationId xmlns:a16="http://schemas.microsoft.com/office/drawing/2014/main" id="{E99EE886-5F82-4EC3-9CD0-86A8490183A1}"/>
              </a:ext>
            </a:extLst>
          </p:cNvPr>
          <p:cNvSpPr>
            <a:spLocks noGrp="1"/>
          </p:cNvSpPr>
          <p:nvPr>
            <p:ph type="sldNum" sz="quarter" idx="4"/>
          </p:nvPr>
        </p:nvSpPr>
        <p:spPr/>
        <p:txBody>
          <a:bodyPr/>
          <a:lstStyle/>
          <a:p>
            <a:fld id="{FF201CBC-0A1A-4EBD-A1D5-774CF332F279}" type="slidenum">
              <a:rPr kumimoji="1" lang="ja-JP" altLang="en-US" smtClean="0"/>
              <a:pPr/>
              <a:t>45</a:t>
            </a:fld>
            <a:endParaRPr kumimoji="1" lang="ja-JP" altLang="en-US"/>
          </a:p>
        </p:txBody>
      </p:sp>
      <p:sp>
        <p:nvSpPr>
          <p:cNvPr id="4" name="字幕 3">
            <a:extLst>
              <a:ext uri="{FF2B5EF4-FFF2-40B4-BE49-F238E27FC236}">
                <a16:creationId xmlns:a16="http://schemas.microsoft.com/office/drawing/2014/main" id="{5B4C474E-B318-4BA3-92B5-4003BC6C9146}"/>
              </a:ext>
            </a:extLst>
          </p:cNvPr>
          <p:cNvSpPr>
            <a:spLocks noGrp="1"/>
          </p:cNvSpPr>
          <p:nvPr>
            <p:ph type="subTitle" idx="10"/>
          </p:nvPr>
        </p:nvSpPr>
        <p:spPr>
          <a:xfrm>
            <a:off x="452437" y="340740"/>
            <a:ext cx="9001126" cy="523964"/>
          </a:xfrm>
        </p:spPr>
        <p:txBody>
          <a:bodyPr/>
          <a:lstStyle/>
          <a:p>
            <a:r>
              <a:rPr lang="ja-JP" altLang="en-US" sz="2000"/>
              <a:t>⑥リビングキャビネット回りの壁面加工　： </a:t>
            </a:r>
            <a:r>
              <a:rPr lang="en-US" altLang="ja-JP"/>
              <a:t>3 - </a:t>
            </a:r>
            <a:r>
              <a:rPr lang="ja-JP" altLang="en-US"/>
              <a:t>袖壁  アルコーブ</a:t>
            </a:r>
          </a:p>
        </p:txBody>
      </p:sp>
      <p:sp>
        <p:nvSpPr>
          <p:cNvPr id="5" name="タイトル 4">
            <a:extLst>
              <a:ext uri="{FF2B5EF4-FFF2-40B4-BE49-F238E27FC236}">
                <a16:creationId xmlns:a16="http://schemas.microsoft.com/office/drawing/2014/main" id="{6A5EE0AE-2334-490D-92DC-17B6B000C5DB}"/>
              </a:ext>
            </a:extLst>
          </p:cNvPr>
          <p:cNvSpPr>
            <a:spLocks noGrp="1"/>
          </p:cNvSpPr>
          <p:nvPr>
            <p:ph type="title"/>
          </p:nvPr>
        </p:nvSpPr>
        <p:spPr/>
        <p:txBody>
          <a:bodyPr/>
          <a:lstStyle/>
          <a:p>
            <a:endParaRPr kumimoji="1" lang="ja-JP" altLang="en-US"/>
          </a:p>
        </p:txBody>
      </p:sp>
      <p:sp>
        <p:nvSpPr>
          <p:cNvPr id="16" name="コンテンツ プレースホルダー 1">
            <a:extLst>
              <a:ext uri="{FF2B5EF4-FFF2-40B4-BE49-F238E27FC236}">
                <a16:creationId xmlns:a16="http://schemas.microsoft.com/office/drawing/2014/main" id="{0E2DD934-6B94-4727-97EC-6BFD0F5C7A4A}"/>
              </a:ext>
            </a:extLst>
          </p:cNvPr>
          <p:cNvSpPr txBox="1">
            <a:spLocks/>
          </p:cNvSpPr>
          <p:nvPr/>
        </p:nvSpPr>
        <p:spPr>
          <a:xfrm>
            <a:off x="6371399" y="3758668"/>
            <a:ext cx="3391193" cy="2934122"/>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en-US" altLang="ja-JP" sz="1800"/>
              <a:t>1.</a:t>
            </a:r>
            <a:r>
              <a:rPr lang="ja-JP" altLang="en-US" sz="1800"/>
              <a:t> ガイドラインをもとに線</a:t>
            </a:r>
            <a:endParaRPr lang="en-US" altLang="ja-JP" sz="1800"/>
          </a:p>
          <a:p>
            <a:pPr>
              <a:lnSpc>
                <a:spcPct val="100000"/>
              </a:lnSpc>
              <a:spcBef>
                <a:spcPts val="0"/>
              </a:spcBef>
            </a:pPr>
            <a:r>
              <a:rPr lang="ja-JP" altLang="en-US" sz="1800"/>
              <a:t>　を引く</a:t>
            </a:r>
            <a:endParaRPr lang="en-US" altLang="ja-JP" sz="1800"/>
          </a:p>
          <a:p>
            <a:pPr>
              <a:lnSpc>
                <a:spcPct val="100000"/>
              </a:lnSpc>
              <a:spcBef>
                <a:spcPts val="0"/>
              </a:spcBef>
            </a:pPr>
            <a:endParaRPr lang="en-US" altLang="ja-JP" sz="1800"/>
          </a:p>
          <a:p>
            <a:pPr>
              <a:lnSpc>
                <a:spcPct val="100000"/>
              </a:lnSpc>
              <a:spcBef>
                <a:spcPts val="0"/>
              </a:spcBef>
            </a:pPr>
            <a:r>
              <a:rPr lang="en-US" altLang="ja-JP" sz="1800"/>
              <a:t>2. </a:t>
            </a:r>
            <a:r>
              <a:rPr lang="ja-JP" altLang="en-US" sz="1800"/>
              <a:t>アルコーブの部分を奥へ</a:t>
            </a:r>
            <a:endParaRPr lang="en-US" altLang="ja-JP" sz="1800"/>
          </a:p>
          <a:p>
            <a:pPr>
              <a:lnSpc>
                <a:spcPct val="100000"/>
              </a:lnSpc>
              <a:spcBef>
                <a:spcPts val="0"/>
              </a:spcBef>
            </a:pPr>
            <a:r>
              <a:rPr lang="ja-JP" altLang="en-US" sz="1800"/>
              <a:t>　</a:t>
            </a:r>
            <a:r>
              <a:rPr lang="en-US" altLang="ja-JP" sz="1800"/>
              <a:t>250</a:t>
            </a:r>
            <a:r>
              <a:rPr lang="ja-JP" altLang="en-US" sz="1800"/>
              <a:t>押し込む</a:t>
            </a:r>
            <a:endParaRPr lang="en-US" altLang="ja-JP" sz="1800"/>
          </a:p>
          <a:p>
            <a:pPr>
              <a:lnSpc>
                <a:spcPct val="100000"/>
              </a:lnSpc>
              <a:spcBef>
                <a:spcPts val="0"/>
              </a:spcBef>
            </a:pPr>
            <a:endParaRPr lang="en-US" altLang="ja-JP" sz="1800"/>
          </a:p>
          <a:p>
            <a:pPr>
              <a:lnSpc>
                <a:spcPct val="100000"/>
              </a:lnSpc>
              <a:spcBef>
                <a:spcPts val="0"/>
              </a:spcBef>
            </a:pPr>
            <a:r>
              <a:rPr lang="en-US" altLang="ja-JP" sz="1800"/>
              <a:t>3.</a:t>
            </a:r>
            <a:r>
              <a:rPr lang="ja-JP" altLang="en-US" sz="1800"/>
              <a:t> 垂れ壁をつくる</a:t>
            </a:r>
            <a:endParaRPr lang="en-US" altLang="ja-JP" sz="1800"/>
          </a:p>
          <a:p>
            <a:pPr>
              <a:lnSpc>
                <a:spcPct val="100000"/>
              </a:lnSpc>
              <a:spcBef>
                <a:spcPts val="0"/>
              </a:spcBef>
            </a:pPr>
            <a:r>
              <a:rPr lang="ja-JP" altLang="en-US" sz="1800"/>
              <a:t>　ガイドラインをもとに線</a:t>
            </a:r>
            <a:endParaRPr lang="en-US" altLang="ja-JP" sz="1800"/>
          </a:p>
          <a:p>
            <a:pPr>
              <a:lnSpc>
                <a:spcPct val="100000"/>
              </a:lnSpc>
              <a:spcBef>
                <a:spcPts val="0"/>
              </a:spcBef>
            </a:pPr>
            <a:r>
              <a:rPr lang="ja-JP" altLang="en-US" sz="1800"/>
              <a:t>　を引いて垂れ壁の面をつ</a:t>
            </a:r>
            <a:endParaRPr lang="en-US" altLang="ja-JP" sz="1800"/>
          </a:p>
          <a:p>
            <a:pPr>
              <a:lnSpc>
                <a:spcPct val="100000"/>
              </a:lnSpc>
              <a:spcBef>
                <a:spcPts val="0"/>
              </a:spcBef>
            </a:pPr>
            <a:r>
              <a:rPr lang="ja-JP" altLang="en-US" sz="1800"/>
              <a:t>　くり、下に伸ばす</a:t>
            </a:r>
          </a:p>
          <a:p>
            <a:pPr>
              <a:lnSpc>
                <a:spcPct val="100000"/>
              </a:lnSpc>
              <a:spcBef>
                <a:spcPts val="0"/>
              </a:spcBef>
            </a:pPr>
            <a:endParaRPr lang="ja-JP" altLang="en-US" sz="1800"/>
          </a:p>
          <a:p>
            <a:pPr>
              <a:lnSpc>
                <a:spcPct val="100000"/>
              </a:lnSpc>
              <a:spcBef>
                <a:spcPts val="0"/>
              </a:spcBef>
            </a:pPr>
            <a:endParaRPr lang="en-US" altLang="ja-JP" sz="1800" dirty="0"/>
          </a:p>
        </p:txBody>
      </p:sp>
      <p:cxnSp>
        <p:nvCxnSpPr>
          <p:cNvPr id="8" name="直線コネクタ 7">
            <a:extLst>
              <a:ext uri="{FF2B5EF4-FFF2-40B4-BE49-F238E27FC236}">
                <a16:creationId xmlns:a16="http://schemas.microsoft.com/office/drawing/2014/main" id="{82818DD6-E6F5-445A-B39B-B4E62C4BED43}"/>
              </a:ext>
            </a:extLst>
          </p:cNvPr>
          <p:cNvCxnSpPr>
            <a:cxnSpLocks/>
          </p:cNvCxnSpPr>
          <p:nvPr/>
        </p:nvCxnSpPr>
        <p:spPr>
          <a:xfrm flipV="1">
            <a:off x="5413284" y="2525698"/>
            <a:ext cx="251391" cy="72547"/>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3A26940B-E035-417A-AC65-270C94AF1D51}"/>
              </a:ext>
            </a:extLst>
          </p:cNvPr>
          <p:cNvCxnSpPr>
            <a:cxnSpLocks/>
          </p:cNvCxnSpPr>
          <p:nvPr/>
        </p:nvCxnSpPr>
        <p:spPr>
          <a:xfrm flipH="1" flipV="1">
            <a:off x="8713382" y="2525698"/>
            <a:ext cx="269735" cy="72546"/>
          </a:xfrm>
          <a:prstGeom prst="line">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40" name="グループ化 39">
            <a:extLst>
              <a:ext uri="{FF2B5EF4-FFF2-40B4-BE49-F238E27FC236}">
                <a16:creationId xmlns:a16="http://schemas.microsoft.com/office/drawing/2014/main" id="{19C48E0C-99DE-4535-8414-728C3D58AFFB}"/>
              </a:ext>
            </a:extLst>
          </p:cNvPr>
          <p:cNvGrpSpPr/>
          <p:nvPr/>
        </p:nvGrpSpPr>
        <p:grpSpPr>
          <a:xfrm>
            <a:off x="451481" y="1055768"/>
            <a:ext cx="260968" cy="245239"/>
            <a:chOff x="346395" y="1040447"/>
            <a:chExt cx="253400" cy="253916"/>
          </a:xfrm>
        </p:grpSpPr>
        <p:sp>
          <p:nvSpPr>
            <p:cNvPr id="42" name="正方形/長方形 41">
              <a:extLst>
                <a:ext uri="{FF2B5EF4-FFF2-40B4-BE49-F238E27FC236}">
                  <a16:creationId xmlns:a16="http://schemas.microsoft.com/office/drawing/2014/main" id="{8340B1BD-300B-4D8F-B7BF-D2A185774A6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3" name="テキスト ボックス 42">
              <a:extLst>
                <a:ext uri="{FF2B5EF4-FFF2-40B4-BE49-F238E27FC236}">
                  <a16:creationId xmlns:a16="http://schemas.microsoft.com/office/drawing/2014/main" id="{D5431F54-6ACE-4453-8BD6-F096DFABD86A}"/>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47" name="グループ化 46">
            <a:extLst>
              <a:ext uri="{FF2B5EF4-FFF2-40B4-BE49-F238E27FC236}">
                <a16:creationId xmlns:a16="http://schemas.microsoft.com/office/drawing/2014/main" id="{B337F30B-BC69-42AB-8E1B-E181DFE84A3A}"/>
              </a:ext>
            </a:extLst>
          </p:cNvPr>
          <p:cNvGrpSpPr/>
          <p:nvPr/>
        </p:nvGrpSpPr>
        <p:grpSpPr>
          <a:xfrm>
            <a:off x="4867147" y="1065922"/>
            <a:ext cx="260968" cy="253916"/>
            <a:chOff x="346395" y="1040447"/>
            <a:chExt cx="253400" cy="262900"/>
          </a:xfrm>
        </p:grpSpPr>
        <p:sp>
          <p:nvSpPr>
            <p:cNvPr id="48" name="正方形/長方形 47">
              <a:extLst>
                <a:ext uri="{FF2B5EF4-FFF2-40B4-BE49-F238E27FC236}">
                  <a16:creationId xmlns:a16="http://schemas.microsoft.com/office/drawing/2014/main" id="{155FB3CF-BAF3-43D3-BF21-D1F5ACAB1BC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9" name="テキスト ボックス 48">
              <a:extLst>
                <a:ext uri="{FF2B5EF4-FFF2-40B4-BE49-F238E27FC236}">
                  <a16:creationId xmlns:a16="http://schemas.microsoft.com/office/drawing/2014/main" id="{987D6CFE-45B1-4BCA-9A1E-DA05B205A8A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pic>
        <p:nvPicPr>
          <p:cNvPr id="45" name="図 44">
            <a:extLst>
              <a:ext uri="{FF2B5EF4-FFF2-40B4-BE49-F238E27FC236}">
                <a16:creationId xmlns:a16="http://schemas.microsoft.com/office/drawing/2014/main" id="{B5D3B806-4E70-4453-B63A-A5E6D106F79B}"/>
              </a:ext>
            </a:extLst>
          </p:cNvPr>
          <p:cNvPicPr>
            <a:picLocks noChangeAspect="1"/>
          </p:cNvPicPr>
          <p:nvPr/>
        </p:nvPicPr>
        <p:blipFill rotWithShape="1">
          <a:blip r:embed="rId4">
            <a:extLst>
              <a:ext uri="{28A0092B-C50C-407E-A947-70E740481C1C}">
                <a14:useLocalDpi xmlns:a14="http://schemas.microsoft.com/office/drawing/2010/main" val="0"/>
              </a:ext>
            </a:extLst>
          </a:blip>
          <a:srcRect l="23127" r="13853"/>
          <a:stretch/>
        </p:blipFill>
        <p:spPr>
          <a:xfrm>
            <a:off x="3980261" y="3824288"/>
            <a:ext cx="1949213" cy="2912612"/>
          </a:xfrm>
          <a:prstGeom prst="rect">
            <a:avLst/>
          </a:prstGeom>
          <a:ln>
            <a:solidFill>
              <a:schemeClr val="bg1">
                <a:lumMod val="85000"/>
              </a:schemeClr>
            </a:solidFill>
          </a:ln>
        </p:spPr>
      </p:pic>
      <p:pic>
        <p:nvPicPr>
          <p:cNvPr id="51" name="図 50">
            <a:extLst>
              <a:ext uri="{FF2B5EF4-FFF2-40B4-BE49-F238E27FC236}">
                <a16:creationId xmlns:a16="http://schemas.microsoft.com/office/drawing/2014/main" id="{A0CFB033-EFE0-43FB-8803-0C79A4D927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3155" y="4063987"/>
            <a:ext cx="2866246" cy="1780285"/>
          </a:xfrm>
          <a:prstGeom prst="rect">
            <a:avLst/>
          </a:prstGeom>
          <a:ln>
            <a:solidFill>
              <a:schemeClr val="bg1">
                <a:lumMod val="85000"/>
              </a:schemeClr>
            </a:solidFill>
          </a:ln>
        </p:spPr>
      </p:pic>
      <p:grpSp>
        <p:nvGrpSpPr>
          <p:cNvPr id="24" name="グループ化 23">
            <a:extLst>
              <a:ext uri="{FF2B5EF4-FFF2-40B4-BE49-F238E27FC236}">
                <a16:creationId xmlns:a16="http://schemas.microsoft.com/office/drawing/2014/main" id="{19D99B13-6C9E-4484-8658-78CA640FD507}"/>
              </a:ext>
            </a:extLst>
          </p:cNvPr>
          <p:cNvGrpSpPr/>
          <p:nvPr/>
        </p:nvGrpSpPr>
        <p:grpSpPr>
          <a:xfrm>
            <a:off x="451481" y="3675820"/>
            <a:ext cx="260968" cy="253916"/>
            <a:chOff x="346395" y="1040447"/>
            <a:chExt cx="253400" cy="262900"/>
          </a:xfrm>
        </p:grpSpPr>
        <p:sp>
          <p:nvSpPr>
            <p:cNvPr id="25" name="正方形/長方形 24">
              <a:extLst>
                <a:ext uri="{FF2B5EF4-FFF2-40B4-BE49-F238E27FC236}">
                  <a16:creationId xmlns:a16="http://schemas.microsoft.com/office/drawing/2014/main" id="{BDB0502B-6BA2-4BDB-8EFE-33A57F4BCAE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6" name="テキスト ボックス 25">
              <a:extLst>
                <a:ext uri="{FF2B5EF4-FFF2-40B4-BE49-F238E27FC236}">
                  <a16:creationId xmlns:a16="http://schemas.microsoft.com/office/drawing/2014/main" id="{C45A726D-28B2-4493-B873-B523F73C745A}"/>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cxnSp>
        <p:nvCxnSpPr>
          <p:cNvPr id="50" name="直線矢印コネクタ 49">
            <a:extLst>
              <a:ext uri="{FF2B5EF4-FFF2-40B4-BE49-F238E27FC236}">
                <a16:creationId xmlns:a16="http://schemas.microsoft.com/office/drawing/2014/main" id="{DF220EAF-F763-41DE-9267-EFEC9947FC89}"/>
              </a:ext>
            </a:extLst>
          </p:cNvPr>
          <p:cNvCxnSpPr>
            <a:cxnSpLocks/>
          </p:cNvCxnSpPr>
          <p:nvPr/>
        </p:nvCxnSpPr>
        <p:spPr>
          <a:xfrm>
            <a:off x="1839004" y="4502194"/>
            <a:ext cx="0" cy="527006"/>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1" name="矢印: 右 30">
            <a:extLst>
              <a:ext uri="{FF2B5EF4-FFF2-40B4-BE49-F238E27FC236}">
                <a16:creationId xmlns:a16="http://schemas.microsoft.com/office/drawing/2014/main" id="{915A7F9B-E96A-4AF2-B866-1CF0C03C9DB8}"/>
              </a:ext>
            </a:extLst>
          </p:cNvPr>
          <p:cNvSpPr/>
          <p:nvPr/>
        </p:nvSpPr>
        <p:spPr>
          <a:xfrm>
            <a:off x="3472426" y="5070747"/>
            <a:ext cx="428247" cy="299416"/>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四角形: 角を丸くする 1">
            <a:extLst>
              <a:ext uri="{FF2B5EF4-FFF2-40B4-BE49-F238E27FC236}">
                <a16:creationId xmlns:a16="http://schemas.microsoft.com/office/drawing/2014/main" id="{075F2705-2840-458D-9A6B-D86D1C9CFA80}"/>
              </a:ext>
            </a:extLst>
          </p:cNvPr>
          <p:cNvSpPr/>
          <p:nvPr/>
        </p:nvSpPr>
        <p:spPr>
          <a:xfrm>
            <a:off x="4224796" y="3902397"/>
            <a:ext cx="1340688" cy="660272"/>
          </a:xfrm>
          <a:prstGeom prst="roundRect">
            <a:avLst>
              <a:gd name="adj" fmla="val 12539"/>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7080189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97E551A4-B7E7-42DD-8473-52916F71E1EC}"/>
              </a:ext>
            </a:extLst>
          </p:cNvPr>
          <p:cNvSpPr>
            <a:spLocks noGrp="1"/>
          </p:cNvSpPr>
          <p:nvPr>
            <p:ph type="sldNum" sz="quarter" idx="4"/>
          </p:nvPr>
        </p:nvSpPr>
        <p:spPr/>
        <p:txBody>
          <a:bodyPr/>
          <a:lstStyle/>
          <a:p>
            <a:fld id="{FF201CBC-0A1A-4EBD-A1D5-774CF332F279}" type="slidenum">
              <a:rPr kumimoji="1" lang="ja-JP" altLang="en-US" smtClean="0"/>
              <a:pPr/>
              <a:t>46</a:t>
            </a:fld>
            <a:endParaRPr kumimoji="1" lang="ja-JP" altLang="en-US"/>
          </a:p>
        </p:txBody>
      </p:sp>
      <p:sp>
        <p:nvSpPr>
          <p:cNvPr id="4" name="字幕 3">
            <a:extLst>
              <a:ext uri="{FF2B5EF4-FFF2-40B4-BE49-F238E27FC236}">
                <a16:creationId xmlns:a16="http://schemas.microsoft.com/office/drawing/2014/main" id="{04AA41D2-BC47-4C8C-9C61-1EE443E29227}"/>
              </a:ext>
            </a:extLst>
          </p:cNvPr>
          <p:cNvSpPr>
            <a:spLocks noGrp="1"/>
          </p:cNvSpPr>
          <p:nvPr>
            <p:ph type="subTitle" idx="10"/>
          </p:nvPr>
        </p:nvSpPr>
        <p:spPr/>
        <p:txBody>
          <a:bodyPr/>
          <a:lstStyle/>
          <a:p>
            <a:r>
              <a:rPr lang="ja-JP" altLang="en-US"/>
              <a:t>⑦リビングキャビネットのモデリング</a:t>
            </a:r>
            <a:endParaRPr kumimoji="1" lang="ja-JP" altLang="en-US"/>
          </a:p>
        </p:txBody>
      </p:sp>
      <p:sp>
        <p:nvSpPr>
          <p:cNvPr id="5" name="タイトル 4">
            <a:extLst>
              <a:ext uri="{FF2B5EF4-FFF2-40B4-BE49-F238E27FC236}">
                <a16:creationId xmlns:a16="http://schemas.microsoft.com/office/drawing/2014/main" id="{8DD8CFCD-28E5-4250-94A5-E4311CB62F18}"/>
              </a:ext>
            </a:extLst>
          </p:cNvPr>
          <p:cNvSpPr>
            <a:spLocks noGrp="1"/>
          </p:cNvSpPr>
          <p:nvPr>
            <p:ph type="title"/>
          </p:nvPr>
        </p:nvSpPr>
        <p:spPr/>
        <p:txBody>
          <a:bodyPr/>
          <a:lstStyle/>
          <a:p>
            <a:endParaRPr kumimoji="1" lang="ja-JP" altLang="en-US"/>
          </a:p>
        </p:txBody>
      </p:sp>
      <p:pic>
        <p:nvPicPr>
          <p:cNvPr id="11" name="図 10" descr="ボックス, テーブル が含まれている画像&#10;&#10;自動的に生成された説明">
            <a:extLst>
              <a:ext uri="{FF2B5EF4-FFF2-40B4-BE49-F238E27FC236}">
                <a16:creationId xmlns:a16="http://schemas.microsoft.com/office/drawing/2014/main" id="{851C4BF2-2C1F-4626-BB3A-562B76BFF3E6}"/>
              </a:ext>
            </a:extLst>
          </p:cNvPr>
          <p:cNvPicPr>
            <a:picLocks noChangeAspect="1"/>
          </p:cNvPicPr>
          <p:nvPr/>
        </p:nvPicPr>
        <p:blipFill rotWithShape="1">
          <a:blip r:embed="rId2">
            <a:extLst>
              <a:ext uri="{28A0092B-C50C-407E-A947-70E740481C1C}">
                <a14:useLocalDpi xmlns:a14="http://schemas.microsoft.com/office/drawing/2010/main" val="0"/>
              </a:ext>
            </a:extLst>
          </a:blip>
          <a:srcRect l="1" r="-1"/>
          <a:stretch/>
        </p:blipFill>
        <p:spPr>
          <a:xfrm>
            <a:off x="5603213" y="1062189"/>
            <a:ext cx="3843106" cy="2278877"/>
          </a:xfrm>
          <a:prstGeom prst="rect">
            <a:avLst/>
          </a:prstGeom>
        </p:spPr>
      </p:pic>
      <p:sp>
        <p:nvSpPr>
          <p:cNvPr id="16" name="字幕 3">
            <a:extLst>
              <a:ext uri="{FF2B5EF4-FFF2-40B4-BE49-F238E27FC236}">
                <a16:creationId xmlns:a16="http://schemas.microsoft.com/office/drawing/2014/main" id="{B1770334-7F9A-F747-9BD7-7755D4A4770E}"/>
              </a:ext>
            </a:extLst>
          </p:cNvPr>
          <p:cNvSpPr txBox="1">
            <a:spLocks/>
          </p:cNvSpPr>
          <p:nvPr/>
        </p:nvSpPr>
        <p:spPr>
          <a:xfrm>
            <a:off x="8389337" y="3411185"/>
            <a:ext cx="1056982" cy="493276"/>
          </a:xfrm>
          <a:prstGeom prst="rect">
            <a:avLst/>
          </a:prstGeom>
        </p:spPr>
        <p:txBody>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r>
              <a:rPr lang="ja-JP" altLang="en-US" sz="2000"/>
              <a:t>完成図</a:t>
            </a:r>
          </a:p>
        </p:txBody>
      </p:sp>
      <p:sp>
        <p:nvSpPr>
          <p:cNvPr id="17" name="字幕 3">
            <a:extLst>
              <a:ext uri="{FF2B5EF4-FFF2-40B4-BE49-F238E27FC236}">
                <a16:creationId xmlns:a16="http://schemas.microsoft.com/office/drawing/2014/main" id="{77583FE6-688E-4345-8A76-03F266F816D3}"/>
              </a:ext>
            </a:extLst>
          </p:cNvPr>
          <p:cNvSpPr txBox="1">
            <a:spLocks/>
          </p:cNvSpPr>
          <p:nvPr/>
        </p:nvSpPr>
        <p:spPr>
          <a:xfrm>
            <a:off x="5490571" y="6166362"/>
            <a:ext cx="755207" cy="493276"/>
          </a:xfrm>
          <a:prstGeom prst="rect">
            <a:avLst/>
          </a:prstGeom>
        </p:spPr>
        <p:txBody>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000"/>
              <a:t>寸法</a:t>
            </a:r>
          </a:p>
        </p:txBody>
      </p:sp>
      <p:sp>
        <p:nvSpPr>
          <p:cNvPr id="18" name="字幕 3">
            <a:extLst>
              <a:ext uri="{FF2B5EF4-FFF2-40B4-BE49-F238E27FC236}">
                <a16:creationId xmlns:a16="http://schemas.microsoft.com/office/drawing/2014/main" id="{48EB64B1-361C-2543-B120-B0A00CCBCF6F}"/>
              </a:ext>
            </a:extLst>
          </p:cNvPr>
          <p:cNvSpPr txBox="1">
            <a:spLocks/>
          </p:cNvSpPr>
          <p:nvPr/>
        </p:nvSpPr>
        <p:spPr>
          <a:xfrm>
            <a:off x="5550470" y="5774657"/>
            <a:ext cx="3903435" cy="493276"/>
          </a:xfrm>
          <a:prstGeom prst="rect">
            <a:avLst/>
          </a:prstGeom>
        </p:spPr>
        <p:txBody>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扉</a:t>
            </a:r>
            <a:r>
              <a:rPr lang="en-US" altLang="ja-JP" sz="1800" dirty="0"/>
              <a:t>w550×6</a:t>
            </a:r>
            <a:r>
              <a:rPr lang="ja-JP" altLang="en-US" sz="1800"/>
              <a:t>枚＋目地幅</a:t>
            </a:r>
            <a:r>
              <a:rPr lang="en-US" altLang="ja-JP" sz="1800" dirty="0"/>
              <a:t>20×</a:t>
            </a:r>
            <a:r>
              <a:rPr lang="ja-JP" altLang="en-US" sz="1800"/>
              <a:t>５＝</a:t>
            </a:r>
            <a:r>
              <a:rPr lang="en-US" altLang="ja-JP" sz="1800" dirty="0"/>
              <a:t>3400</a:t>
            </a:r>
            <a:endParaRPr lang="ja-JP" altLang="en-US" sz="1800"/>
          </a:p>
        </p:txBody>
      </p:sp>
      <p:sp>
        <p:nvSpPr>
          <p:cNvPr id="19" name="字幕 3">
            <a:extLst>
              <a:ext uri="{FF2B5EF4-FFF2-40B4-BE49-F238E27FC236}">
                <a16:creationId xmlns:a16="http://schemas.microsoft.com/office/drawing/2014/main" id="{E96E0A79-1115-B540-9989-9EA035A841C7}"/>
              </a:ext>
            </a:extLst>
          </p:cNvPr>
          <p:cNvSpPr txBox="1">
            <a:spLocks/>
          </p:cNvSpPr>
          <p:nvPr/>
        </p:nvSpPr>
        <p:spPr>
          <a:xfrm>
            <a:off x="7740377" y="1996055"/>
            <a:ext cx="1180599" cy="533273"/>
          </a:xfrm>
          <a:prstGeom prst="rect">
            <a:avLst/>
          </a:prstGeom>
        </p:spPr>
        <p:txBody>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spcBef>
                <a:spcPts val="0"/>
              </a:spcBef>
            </a:pPr>
            <a:r>
              <a:rPr lang="ja-JP" altLang="en-US" sz="1400"/>
              <a:t>壁面：</a:t>
            </a:r>
            <a:endParaRPr lang="en-US" altLang="ja-JP" sz="1400"/>
          </a:p>
          <a:p>
            <a:pPr>
              <a:spcBef>
                <a:spcPts val="0"/>
              </a:spcBef>
            </a:pPr>
            <a:r>
              <a:rPr lang="ja-JP" altLang="en-US" sz="1400"/>
              <a:t>タイル貼り</a:t>
            </a:r>
          </a:p>
        </p:txBody>
      </p:sp>
      <p:grpSp>
        <p:nvGrpSpPr>
          <p:cNvPr id="97" name="グループ化 96">
            <a:extLst>
              <a:ext uri="{FF2B5EF4-FFF2-40B4-BE49-F238E27FC236}">
                <a16:creationId xmlns:a16="http://schemas.microsoft.com/office/drawing/2014/main" id="{5BC6D79F-0EB9-4C0F-BF55-B70C20FCE600}"/>
              </a:ext>
            </a:extLst>
          </p:cNvPr>
          <p:cNvGrpSpPr/>
          <p:nvPr/>
        </p:nvGrpSpPr>
        <p:grpSpPr>
          <a:xfrm>
            <a:off x="459681" y="1062189"/>
            <a:ext cx="5038134" cy="5598484"/>
            <a:chOff x="459681" y="1062189"/>
            <a:chExt cx="5038134" cy="5598484"/>
          </a:xfrm>
        </p:grpSpPr>
        <p:pic>
          <p:nvPicPr>
            <p:cNvPr id="15" name="図 14">
              <a:extLst>
                <a:ext uri="{FF2B5EF4-FFF2-40B4-BE49-F238E27FC236}">
                  <a16:creationId xmlns:a16="http://schemas.microsoft.com/office/drawing/2014/main" id="{91F250E0-10C6-104D-A281-9D4B9269D5B3}"/>
                </a:ext>
              </a:extLst>
            </p:cNvPr>
            <p:cNvPicPr>
              <a:picLocks noChangeAspect="1"/>
            </p:cNvPicPr>
            <p:nvPr/>
          </p:nvPicPr>
          <p:blipFill rotWithShape="1">
            <a:blip r:embed="rId3">
              <a:extLst>
                <a:ext uri="{28A0092B-C50C-407E-A947-70E740481C1C}">
                  <a14:useLocalDpi xmlns:a14="http://schemas.microsoft.com/office/drawing/2010/main" val="0"/>
                </a:ext>
              </a:extLst>
            </a:blip>
            <a:srcRect t="3860"/>
            <a:stretch/>
          </p:blipFill>
          <p:spPr>
            <a:xfrm>
              <a:off x="459681" y="1062189"/>
              <a:ext cx="5038134" cy="5598484"/>
            </a:xfrm>
            <a:prstGeom prst="rect">
              <a:avLst/>
            </a:prstGeom>
          </p:spPr>
        </p:pic>
        <p:sp>
          <p:nvSpPr>
            <p:cNvPr id="24" name="正方形/長方形 23">
              <a:extLst>
                <a:ext uri="{FF2B5EF4-FFF2-40B4-BE49-F238E27FC236}">
                  <a16:creationId xmlns:a16="http://schemas.microsoft.com/office/drawing/2014/main" id="{611AF453-40D6-4C75-A899-16F0370C7C1D}"/>
                </a:ext>
              </a:extLst>
            </p:cNvPr>
            <p:cNvSpPr/>
            <p:nvPr/>
          </p:nvSpPr>
          <p:spPr>
            <a:xfrm>
              <a:off x="1512873" y="1144556"/>
              <a:ext cx="182560" cy="110316"/>
            </a:xfrm>
            <a:prstGeom prst="rect">
              <a:avLst/>
            </a:prstGeom>
            <a:solidFill>
              <a:srgbClr val="DC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8296967F-3B8C-4BFD-89C7-9B2C5517ECFB}"/>
                </a:ext>
              </a:extLst>
            </p:cNvPr>
            <p:cNvSpPr/>
            <p:nvPr/>
          </p:nvSpPr>
          <p:spPr>
            <a:xfrm>
              <a:off x="1785015" y="1162135"/>
              <a:ext cx="182560" cy="110316"/>
            </a:xfrm>
            <a:prstGeom prst="rect">
              <a:avLst/>
            </a:prstGeom>
            <a:solidFill>
              <a:srgbClr val="DC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7A4607EE-8473-45E8-A084-83969342D4E5}"/>
                </a:ext>
              </a:extLst>
            </p:cNvPr>
            <p:cNvSpPr/>
            <p:nvPr/>
          </p:nvSpPr>
          <p:spPr>
            <a:xfrm>
              <a:off x="1962462" y="1384174"/>
              <a:ext cx="60960" cy="122508"/>
            </a:xfrm>
            <a:prstGeom prst="rect">
              <a:avLst/>
            </a:prstGeom>
            <a:solidFill>
              <a:srgbClr val="D7DF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コネクタ 8">
              <a:extLst>
                <a:ext uri="{FF2B5EF4-FFF2-40B4-BE49-F238E27FC236}">
                  <a16:creationId xmlns:a16="http://schemas.microsoft.com/office/drawing/2014/main" id="{8598F170-387B-4947-A4E1-795E6E909B0C}"/>
                </a:ext>
              </a:extLst>
            </p:cNvPr>
            <p:cNvCxnSpPr>
              <a:cxnSpLocks/>
            </p:cNvCxnSpPr>
            <p:nvPr/>
          </p:nvCxnSpPr>
          <p:spPr>
            <a:xfrm flipV="1">
              <a:off x="1943066" y="1433970"/>
              <a:ext cx="80356" cy="1800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字幕 3">
              <a:extLst>
                <a:ext uri="{FF2B5EF4-FFF2-40B4-BE49-F238E27FC236}">
                  <a16:creationId xmlns:a16="http://schemas.microsoft.com/office/drawing/2014/main" id="{1B43DC19-E622-994E-B09D-240FD19AA5AB}"/>
                </a:ext>
              </a:extLst>
            </p:cNvPr>
            <p:cNvSpPr txBox="1">
              <a:spLocks/>
            </p:cNvSpPr>
            <p:nvPr/>
          </p:nvSpPr>
          <p:spPr>
            <a:xfrm>
              <a:off x="702541" y="1640281"/>
              <a:ext cx="1594420" cy="331655"/>
            </a:xfrm>
            <a:prstGeom prst="rect">
              <a:avLst/>
            </a:prstGeom>
          </p:spPr>
          <p:txBody>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400"/>
                <a:t>建築化照明</a:t>
              </a:r>
            </a:p>
          </p:txBody>
        </p:sp>
        <p:sp>
          <p:nvSpPr>
            <p:cNvPr id="14" name="字幕 3">
              <a:extLst>
                <a:ext uri="{FF2B5EF4-FFF2-40B4-BE49-F238E27FC236}">
                  <a16:creationId xmlns:a16="http://schemas.microsoft.com/office/drawing/2014/main" id="{14DE3564-2A5A-4922-B300-D18CD703E1B3}"/>
                </a:ext>
              </a:extLst>
            </p:cNvPr>
            <p:cNvSpPr txBox="1">
              <a:spLocks/>
            </p:cNvSpPr>
            <p:nvPr/>
          </p:nvSpPr>
          <p:spPr>
            <a:xfrm>
              <a:off x="3703320" y="1760220"/>
              <a:ext cx="354887" cy="171144"/>
            </a:xfrm>
            <a:prstGeom prst="rect">
              <a:avLst/>
            </a:prstGeom>
            <a:solidFill>
              <a:srgbClr val="E1E3E5"/>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3400</a:t>
              </a:r>
              <a:endParaRPr lang="ja-JP" altLang="en-US" sz="1050">
                <a:solidFill>
                  <a:schemeClr val="tx1">
                    <a:lumMod val="75000"/>
                    <a:lumOff val="25000"/>
                  </a:schemeClr>
                </a:solidFill>
              </a:endParaRPr>
            </a:p>
          </p:txBody>
        </p:sp>
        <p:sp>
          <p:nvSpPr>
            <p:cNvPr id="20" name="字幕 3">
              <a:extLst>
                <a:ext uri="{FF2B5EF4-FFF2-40B4-BE49-F238E27FC236}">
                  <a16:creationId xmlns:a16="http://schemas.microsoft.com/office/drawing/2014/main" id="{4518D5E9-F48E-CC4E-9279-1477E3703AD8}"/>
                </a:ext>
              </a:extLst>
            </p:cNvPr>
            <p:cNvSpPr txBox="1">
              <a:spLocks/>
            </p:cNvSpPr>
            <p:nvPr/>
          </p:nvSpPr>
          <p:spPr>
            <a:xfrm>
              <a:off x="2635709" y="1616917"/>
              <a:ext cx="1456232" cy="308885"/>
            </a:xfrm>
            <a:prstGeom prst="rect">
              <a:avLst/>
            </a:prstGeom>
          </p:spPr>
          <p:txBody>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400"/>
                <a:t>幕板</a:t>
              </a:r>
            </a:p>
          </p:txBody>
        </p:sp>
        <p:sp>
          <p:nvSpPr>
            <p:cNvPr id="22" name="字幕 3">
              <a:extLst>
                <a:ext uri="{FF2B5EF4-FFF2-40B4-BE49-F238E27FC236}">
                  <a16:creationId xmlns:a16="http://schemas.microsoft.com/office/drawing/2014/main" id="{45790E37-E212-4C88-86C3-73A8616BF743}"/>
                </a:ext>
              </a:extLst>
            </p:cNvPr>
            <p:cNvSpPr txBox="1">
              <a:spLocks/>
            </p:cNvSpPr>
            <p:nvPr/>
          </p:nvSpPr>
          <p:spPr>
            <a:xfrm>
              <a:off x="944880" y="3618548"/>
              <a:ext cx="385367" cy="205740"/>
            </a:xfrm>
            <a:prstGeom prst="rect">
              <a:avLst/>
            </a:prstGeom>
            <a:solidFill>
              <a:srgbClr val="CBCBC9"/>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1500</a:t>
              </a:r>
              <a:endParaRPr lang="ja-JP" altLang="en-US" sz="1050">
                <a:solidFill>
                  <a:schemeClr val="tx1">
                    <a:lumMod val="75000"/>
                    <a:lumOff val="25000"/>
                  </a:schemeClr>
                </a:solidFill>
              </a:endParaRPr>
            </a:p>
          </p:txBody>
        </p:sp>
        <p:sp>
          <p:nvSpPr>
            <p:cNvPr id="6" name="正方形/長方形 5">
              <a:extLst>
                <a:ext uri="{FF2B5EF4-FFF2-40B4-BE49-F238E27FC236}">
                  <a16:creationId xmlns:a16="http://schemas.microsoft.com/office/drawing/2014/main" id="{3CFD8302-8962-428A-919C-6F4ABB2835A4}"/>
                </a:ext>
              </a:extLst>
            </p:cNvPr>
            <p:cNvSpPr/>
            <p:nvPr/>
          </p:nvSpPr>
          <p:spPr>
            <a:xfrm>
              <a:off x="1807846" y="1753102"/>
              <a:ext cx="137160" cy="146831"/>
            </a:xfrm>
            <a:prstGeom prst="rect">
              <a:avLst/>
            </a:prstGeom>
            <a:solidFill>
              <a:srgbClr val="DC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字幕 3">
              <a:extLst>
                <a:ext uri="{FF2B5EF4-FFF2-40B4-BE49-F238E27FC236}">
                  <a16:creationId xmlns:a16="http://schemas.microsoft.com/office/drawing/2014/main" id="{18270A03-96FC-4F52-B2C9-37427827899B}"/>
                </a:ext>
              </a:extLst>
            </p:cNvPr>
            <p:cNvSpPr txBox="1">
              <a:spLocks/>
            </p:cNvSpPr>
            <p:nvPr/>
          </p:nvSpPr>
          <p:spPr>
            <a:xfrm>
              <a:off x="1486407" y="1140406"/>
              <a:ext cx="190637" cy="205740"/>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900">
                  <a:solidFill>
                    <a:schemeClr val="tx1">
                      <a:lumMod val="75000"/>
                      <a:lumOff val="25000"/>
                    </a:schemeClr>
                  </a:solidFill>
                </a:rPr>
                <a:t>150</a:t>
              </a:r>
              <a:endParaRPr lang="ja-JP" altLang="en-US" sz="900">
                <a:solidFill>
                  <a:schemeClr val="tx1">
                    <a:lumMod val="75000"/>
                    <a:lumOff val="25000"/>
                  </a:schemeClr>
                </a:solidFill>
              </a:endParaRPr>
            </a:p>
          </p:txBody>
        </p:sp>
        <p:sp>
          <p:nvSpPr>
            <p:cNvPr id="29" name="字幕 3">
              <a:extLst>
                <a:ext uri="{FF2B5EF4-FFF2-40B4-BE49-F238E27FC236}">
                  <a16:creationId xmlns:a16="http://schemas.microsoft.com/office/drawing/2014/main" id="{13AE2908-6AF3-4A5D-9477-AB374283B7BC}"/>
                </a:ext>
              </a:extLst>
            </p:cNvPr>
            <p:cNvSpPr txBox="1">
              <a:spLocks/>
            </p:cNvSpPr>
            <p:nvPr/>
          </p:nvSpPr>
          <p:spPr>
            <a:xfrm>
              <a:off x="1776555" y="1140406"/>
              <a:ext cx="190637" cy="205740"/>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900">
                  <a:solidFill>
                    <a:schemeClr val="tx1">
                      <a:lumMod val="75000"/>
                      <a:lumOff val="25000"/>
                    </a:schemeClr>
                  </a:solidFill>
                </a:rPr>
                <a:t>200</a:t>
              </a:r>
              <a:endParaRPr lang="ja-JP" altLang="en-US" sz="900">
                <a:solidFill>
                  <a:schemeClr val="tx1">
                    <a:lumMod val="75000"/>
                    <a:lumOff val="25000"/>
                  </a:schemeClr>
                </a:solidFill>
              </a:endParaRPr>
            </a:p>
          </p:txBody>
        </p:sp>
        <p:sp>
          <p:nvSpPr>
            <p:cNvPr id="23" name="字幕 3">
              <a:extLst>
                <a:ext uri="{FF2B5EF4-FFF2-40B4-BE49-F238E27FC236}">
                  <a16:creationId xmlns:a16="http://schemas.microsoft.com/office/drawing/2014/main" id="{ED576B10-A322-4094-98F3-419C5EB005B5}"/>
                </a:ext>
              </a:extLst>
            </p:cNvPr>
            <p:cNvSpPr txBox="1">
              <a:spLocks/>
            </p:cNvSpPr>
            <p:nvPr/>
          </p:nvSpPr>
          <p:spPr>
            <a:xfrm>
              <a:off x="1708794" y="1760220"/>
              <a:ext cx="251460" cy="166833"/>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900">
                  <a:solidFill>
                    <a:schemeClr val="tx1">
                      <a:lumMod val="75000"/>
                      <a:lumOff val="25000"/>
                    </a:schemeClr>
                  </a:solidFill>
                </a:rPr>
                <a:t>100</a:t>
              </a:r>
              <a:endParaRPr lang="ja-JP" altLang="en-US" sz="900">
                <a:solidFill>
                  <a:schemeClr val="tx1">
                    <a:lumMod val="75000"/>
                    <a:lumOff val="25000"/>
                  </a:schemeClr>
                </a:solidFill>
              </a:endParaRPr>
            </a:p>
          </p:txBody>
        </p:sp>
        <p:sp>
          <p:nvSpPr>
            <p:cNvPr id="30" name="字幕 3">
              <a:extLst>
                <a:ext uri="{FF2B5EF4-FFF2-40B4-BE49-F238E27FC236}">
                  <a16:creationId xmlns:a16="http://schemas.microsoft.com/office/drawing/2014/main" id="{07F10C89-D9D3-4463-BDAE-469AE8626459}"/>
                </a:ext>
              </a:extLst>
            </p:cNvPr>
            <p:cNvSpPr txBox="1">
              <a:spLocks/>
            </p:cNvSpPr>
            <p:nvPr/>
          </p:nvSpPr>
          <p:spPr>
            <a:xfrm>
              <a:off x="1746573" y="1390519"/>
              <a:ext cx="190637" cy="205740"/>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900">
                  <a:solidFill>
                    <a:schemeClr val="tx1">
                      <a:lumMod val="75000"/>
                      <a:lumOff val="25000"/>
                    </a:schemeClr>
                  </a:solidFill>
                </a:rPr>
                <a:t>50</a:t>
              </a:r>
              <a:endParaRPr lang="ja-JP" altLang="en-US" sz="900">
                <a:solidFill>
                  <a:schemeClr val="tx1">
                    <a:lumMod val="75000"/>
                    <a:lumOff val="25000"/>
                  </a:schemeClr>
                </a:solidFill>
              </a:endParaRPr>
            </a:p>
          </p:txBody>
        </p:sp>
        <p:sp>
          <p:nvSpPr>
            <p:cNvPr id="31" name="字幕 3">
              <a:extLst>
                <a:ext uri="{FF2B5EF4-FFF2-40B4-BE49-F238E27FC236}">
                  <a16:creationId xmlns:a16="http://schemas.microsoft.com/office/drawing/2014/main" id="{FD3C765C-FF7A-4509-98B4-F7C57A8B37A7}"/>
                </a:ext>
              </a:extLst>
            </p:cNvPr>
            <p:cNvSpPr txBox="1">
              <a:spLocks/>
            </p:cNvSpPr>
            <p:nvPr/>
          </p:nvSpPr>
          <p:spPr>
            <a:xfrm>
              <a:off x="2048464" y="1790315"/>
              <a:ext cx="234206" cy="135487"/>
            </a:xfrm>
            <a:prstGeom prst="rect">
              <a:avLst/>
            </a:prstGeom>
            <a:solidFill>
              <a:srgbClr val="B59463"/>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spcBef>
                  <a:spcPts val="0"/>
                </a:spcBef>
              </a:pPr>
              <a:r>
                <a:rPr lang="en-US" altLang="ja-JP" sz="1050">
                  <a:solidFill>
                    <a:schemeClr val="tx1">
                      <a:lumMod val="75000"/>
                      <a:lumOff val="25000"/>
                    </a:schemeClr>
                  </a:solidFill>
                </a:rPr>
                <a:t>150</a:t>
              </a:r>
            </a:p>
          </p:txBody>
        </p:sp>
        <p:sp>
          <p:nvSpPr>
            <p:cNvPr id="32" name="字幕 3">
              <a:extLst>
                <a:ext uri="{FF2B5EF4-FFF2-40B4-BE49-F238E27FC236}">
                  <a16:creationId xmlns:a16="http://schemas.microsoft.com/office/drawing/2014/main" id="{776A4116-FF85-4949-917D-37E9B20283EB}"/>
                </a:ext>
              </a:extLst>
            </p:cNvPr>
            <p:cNvSpPr txBox="1">
              <a:spLocks/>
            </p:cNvSpPr>
            <p:nvPr/>
          </p:nvSpPr>
          <p:spPr>
            <a:xfrm>
              <a:off x="2635709" y="2886751"/>
              <a:ext cx="265063" cy="162197"/>
            </a:xfrm>
            <a:prstGeom prst="rect">
              <a:avLst/>
            </a:prstGeom>
            <a:solidFill>
              <a:srgbClr val="ADA694"/>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600</a:t>
              </a:r>
              <a:endParaRPr lang="ja-JP" altLang="en-US" sz="1050">
                <a:solidFill>
                  <a:schemeClr val="tx1">
                    <a:lumMod val="75000"/>
                    <a:lumOff val="25000"/>
                  </a:schemeClr>
                </a:solidFill>
              </a:endParaRPr>
            </a:p>
          </p:txBody>
        </p:sp>
        <p:sp>
          <p:nvSpPr>
            <p:cNvPr id="33" name="正方形/長方形 32">
              <a:extLst>
                <a:ext uri="{FF2B5EF4-FFF2-40B4-BE49-F238E27FC236}">
                  <a16:creationId xmlns:a16="http://schemas.microsoft.com/office/drawing/2014/main" id="{F63AA64F-1969-42E8-82A8-8BE677F198D6}"/>
                </a:ext>
              </a:extLst>
            </p:cNvPr>
            <p:cNvSpPr/>
            <p:nvPr/>
          </p:nvSpPr>
          <p:spPr>
            <a:xfrm>
              <a:off x="2161376" y="2886751"/>
              <a:ext cx="198394" cy="90129"/>
            </a:xfrm>
            <a:prstGeom prst="rect">
              <a:avLst/>
            </a:prstGeom>
            <a:solidFill>
              <a:srgbClr val="B8B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字幕 3">
              <a:extLst>
                <a:ext uri="{FF2B5EF4-FFF2-40B4-BE49-F238E27FC236}">
                  <a16:creationId xmlns:a16="http://schemas.microsoft.com/office/drawing/2014/main" id="{2FBA121B-6991-41BA-81FF-45F2C7A9CA0F}"/>
                </a:ext>
              </a:extLst>
            </p:cNvPr>
            <p:cNvSpPr txBox="1">
              <a:spLocks/>
            </p:cNvSpPr>
            <p:nvPr/>
          </p:nvSpPr>
          <p:spPr>
            <a:xfrm>
              <a:off x="2112801" y="2865919"/>
              <a:ext cx="265063" cy="162197"/>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200</a:t>
              </a:r>
              <a:endParaRPr lang="ja-JP" altLang="en-US" sz="1050">
                <a:solidFill>
                  <a:schemeClr val="tx1">
                    <a:lumMod val="75000"/>
                    <a:lumOff val="25000"/>
                  </a:schemeClr>
                </a:solidFill>
              </a:endParaRPr>
            </a:p>
          </p:txBody>
        </p:sp>
        <p:sp>
          <p:nvSpPr>
            <p:cNvPr id="38" name="正方形/長方形 37">
              <a:extLst>
                <a:ext uri="{FF2B5EF4-FFF2-40B4-BE49-F238E27FC236}">
                  <a16:creationId xmlns:a16="http://schemas.microsoft.com/office/drawing/2014/main" id="{F9DDE8ED-E433-47FC-BB0F-78045073433E}"/>
                </a:ext>
              </a:extLst>
            </p:cNvPr>
            <p:cNvSpPr/>
            <p:nvPr/>
          </p:nvSpPr>
          <p:spPr>
            <a:xfrm>
              <a:off x="3230880" y="3320746"/>
              <a:ext cx="121920" cy="70119"/>
            </a:xfrm>
            <a:prstGeom prst="rect">
              <a:avLst/>
            </a:prstGeom>
            <a:solidFill>
              <a:srgbClr val="B6AF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0" name="直線コネクタ 39">
              <a:extLst>
                <a:ext uri="{FF2B5EF4-FFF2-40B4-BE49-F238E27FC236}">
                  <a16:creationId xmlns:a16="http://schemas.microsoft.com/office/drawing/2014/main" id="{CF447AFD-D7AE-4D56-9C45-374E687A3381}"/>
                </a:ext>
              </a:extLst>
            </p:cNvPr>
            <p:cNvCxnSpPr/>
            <p:nvPr/>
          </p:nvCxnSpPr>
          <p:spPr>
            <a:xfrm>
              <a:off x="3306871" y="3320746"/>
              <a:ext cx="0" cy="70119"/>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5" name="字幕 3">
              <a:extLst>
                <a:ext uri="{FF2B5EF4-FFF2-40B4-BE49-F238E27FC236}">
                  <a16:creationId xmlns:a16="http://schemas.microsoft.com/office/drawing/2014/main" id="{BB971462-9F17-46AE-9575-79E97956B344}"/>
                </a:ext>
              </a:extLst>
            </p:cNvPr>
            <p:cNvSpPr txBox="1">
              <a:spLocks/>
            </p:cNvSpPr>
            <p:nvPr/>
          </p:nvSpPr>
          <p:spPr>
            <a:xfrm>
              <a:off x="3327609" y="3293151"/>
              <a:ext cx="202364" cy="135849"/>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spcBef>
                  <a:spcPts val="0"/>
                </a:spcBef>
              </a:pPr>
              <a:r>
                <a:rPr lang="en-US" altLang="ja-JP" sz="1050">
                  <a:solidFill>
                    <a:schemeClr val="tx1">
                      <a:lumMod val="75000"/>
                      <a:lumOff val="25000"/>
                    </a:schemeClr>
                  </a:solidFill>
                </a:rPr>
                <a:t>50</a:t>
              </a:r>
              <a:endParaRPr lang="ja-JP" altLang="en-US" sz="1050">
                <a:solidFill>
                  <a:schemeClr val="tx1">
                    <a:lumMod val="75000"/>
                    <a:lumOff val="25000"/>
                  </a:schemeClr>
                </a:solidFill>
              </a:endParaRPr>
            </a:p>
          </p:txBody>
        </p:sp>
        <p:sp>
          <p:nvSpPr>
            <p:cNvPr id="42" name="字幕 3">
              <a:extLst>
                <a:ext uri="{FF2B5EF4-FFF2-40B4-BE49-F238E27FC236}">
                  <a16:creationId xmlns:a16="http://schemas.microsoft.com/office/drawing/2014/main" id="{6CB2E470-1B6A-4785-BE95-EAC185829A88}"/>
                </a:ext>
              </a:extLst>
            </p:cNvPr>
            <p:cNvSpPr txBox="1">
              <a:spLocks/>
            </p:cNvSpPr>
            <p:nvPr/>
          </p:nvSpPr>
          <p:spPr>
            <a:xfrm>
              <a:off x="2642780" y="3780332"/>
              <a:ext cx="265063" cy="162197"/>
            </a:xfrm>
            <a:prstGeom prst="rect">
              <a:avLst/>
            </a:prstGeom>
            <a:solidFill>
              <a:srgbClr val="B0A999"/>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430</a:t>
              </a:r>
            </a:p>
          </p:txBody>
        </p:sp>
        <p:sp>
          <p:nvSpPr>
            <p:cNvPr id="43" name="字幕 3">
              <a:extLst>
                <a:ext uri="{FF2B5EF4-FFF2-40B4-BE49-F238E27FC236}">
                  <a16:creationId xmlns:a16="http://schemas.microsoft.com/office/drawing/2014/main" id="{E1D79D5E-19FD-44E5-AE24-EBB6D32BDEA9}"/>
                </a:ext>
              </a:extLst>
            </p:cNvPr>
            <p:cNvSpPr txBox="1">
              <a:spLocks/>
            </p:cNvSpPr>
            <p:nvPr/>
          </p:nvSpPr>
          <p:spPr>
            <a:xfrm>
              <a:off x="1808931" y="3904461"/>
              <a:ext cx="265063" cy="162197"/>
            </a:xfrm>
            <a:prstGeom prst="rect">
              <a:avLst/>
            </a:prstGeom>
            <a:solidFill>
              <a:srgbClr val="B0A999"/>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250</a:t>
              </a:r>
            </a:p>
          </p:txBody>
        </p:sp>
        <p:sp>
          <p:nvSpPr>
            <p:cNvPr id="44" name="字幕 3">
              <a:extLst>
                <a:ext uri="{FF2B5EF4-FFF2-40B4-BE49-F238E27FC236}">
                  <a16:creationId xmlns:a16="http://schemas.microsoft.com/office/drawing/2014/main" id="{91FFDB44-9528-43EC-A228-B3B1FFA801B2}"/>
                </a:ext>
              </a:extLst>
            </p:cNvPr>
            <p:cNvSpPr txBox="1">
              <a:spLocks/>
            </p:cNvSpPr>
            <p:nvPr/>
          </p:nvSpPr>
          <p:spPr>
            <a:xfrm>
              <a:off x="1983244" y="4536229"/>
              <a:ext cx="265063" cy="162197"/>
            </a:xfrm>
            <a:prstGeom prst="rect">
              <a:avLst/>
            </a:prstGeom>
            <a:solidFill>
              <a:srgbClr val="B0A999"/>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420</a:t>
              </a:r>
            </a:p>
          </p:txBody>
        </p:sp>
        <p:sp>
          <p:nvSpPr>
            <p:cNvPr id="45" name="正方形/長方形 44">
              <a:extLst>
                <a:ext uri="{FF2B5EF4-FFF2-40B4-BE49-F238E27FC236}">
                  <a16:creationId xmlns:a16="http://schemas.microsoft.com/office/drawing/2014/main" id="{C8B9C21B-70DD-46C1-8AE9-989A48375240}"/>
                </a:ext>
              </a:extLst>
            </p:cNvPr>
            <p:cNvSpPr/>
            <p:nvPr/>
          </p:nvSpPr>
          <p:spPr>
            <a:xfrm>
              <a:off x="1895130" y="4763296"/>
              <a:ext cx="234955" cy="162197"/>
            </a:xfrm>
            <a:prstGeom prst="rect">
              <a:avLst/>
            </a:prstGeom>
            <a:solidFill>
              <a:srgbClr val="BAB2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字幕 3">
              <a:extLst>
                <a:ext uri="{FF2B5EF4-FFF2-40B4-BE49-F238E27FC236}">
                  <a16:creationId xmlns:a16="http://schemas.microsoft.com/office/drawing/2014/main" id="{C1B0250E-E639-4513-97C3-FDCDA947540F}"/>
                </a:ext>
              </a:extLst>
            </p:cNvPr>
            <p:cNvSpPr txBox="1">
              <a:spLocks/>
            </p:cNvSpPr>
            <p:nvPr/>
          </p:nvSpPr>
          <p:spPr>
            <a:xfrm>
              <a:off x="1850712" y="4750747"/>
              <a:ext cx="265063" cy="162197"/>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450</a:t>
              </a:r>
            </a:p>
          </p:txBody>
        </p:sp>
        <p:sp>
          <p:nvSpPr>
            <p:cNvPr id="47" name="字幕 3">
              <a:extLst>
                <a:ext uri="{FF2B5EF4-FFF2-40B4-BE49-F238E27FC236}">
                  <a16:creationId xmlns:a16="http://schemas.microsoft.com/office/drawing/2014/main" id="{5DAA4279-24AF-4A41-859A-684A34562E52}"/>
                </a:ext>
              </a:extLst>
            </p:cNvPr>
            <p:cNvSpPr txBox="1">
              <a:spLocks/>
            </p:cNvSpPr>
            <p:nvPr/>
          </p:nvSpPr>
          <p:spPr>
            <a:xfrm>
              <a:off x="944880" y="5590071"/>
              <a:ext cx="385367" cy="184586"/>
            </a:xfrm>
            <a:prstGeom prst="rect">
              <a:avLst/>
            </a:prstGeom>
            <a:solidFill>
              <a:srgbClr val="CBCBC9"/>
            </a:solidFill>
          </p:spPr>
          <p:txBody>
            <a:bodyPr lIns="0" tIns="0" rIns="0" bIns="0" anchor="b" anchorCtr="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350</a:t>
              </a:r>
              <a:endParaRPr lang="ja-JP" altLang="en-US" sz="1050">
                <a:solidFill>
                  <a:schemeClr val="tx1">
                    <a:lumMod val="75000"/>
                    <a:lumOff val="25000"/>
                  </a:schemeClr>
                </a:solidFill>
              </a:endParaRPr>
            </a:p>
          </p:txBody>
        </p:sp>
        <p:sp>
          <p:nvSpPr>
            <p:cNvPr id="48" name="字幕 3">
              <a:extLst>
                <a:ext uri="{FF2B5EF4-FFF2-40B4-BE49-F238E27FC236}">
                  <a16:creationId xmlns:a16="http://schemas.microsoft.com/office/drawing/2014/main" id="{AFCCFB30-E3C7-427E-A178-E9F3F7463608}"/>
                </a:ext>
              </a:extLst>
            </p:cNvPr>
            <p:cNvSpPr txBox="1">
              <a:spLocks/>
            </p:cNvSpPr>
            <p:nvPr/>
          </p:nvSpPr>
          <p:spPr>
            <a:xfrm>
              <a:off x="3914497" y="5424489"/>
              <a:ext cx="354887" cy="171144"/>
            </a:xfrm>
            <a:prstGeom prst="rect">
              <a:avLst/>
            </a:prstGeom>
            <a:solidFill>
              <a:srgbClr val="CBCBC9"/>
            </a:solid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3400</a:t>
              </a:r>
              <a:endParaRPr lang="ja-JP" altLang="en-US" sz="1050">
                <a:solidFill>
                  <a:schemeClr val="tx1">
                    <a:lumMod val="75000"/>
                    <a:lumOff val="25000"/>
                  </a:schemeClr>
                </a:solidFill>
              </a:endParaRPr>
            </a:p>
          </p:txBody>
        </p:sp>
        <p:sp>
          <p:nvSpPr>
            <p:cNvPr id="50" name="正方形/長方形 49">
              <a:extLst>
                <a:ext uri="{FF2B5EF4-FFF2-40B4-BE49-F238E27FC236}">
                  <a16:creationId xmlns:a16="http://schemas.microsoft.com/office/drawing/2014/main" id="{569E6D87-2969-4B28-B400-A404D9EEA8D3}"/>
                </a:ext>
              </a:extLst>
            </p:cNvPr>
            <p:cNvSpPr/>
            <p:nvPr/>
          </p:nvSpPr>
          <p:spPr>
            <a:xfrm>
              <a:off x="2409711" y="5419412"/>
              <a:ext cx="45719" cy="85413"/>
            </a:xfrm>
            <a:prstGeom prst="rect">
              <a:avLst/>
            </a:prstGeom>
            <a:solidFill>
              <a:srgbClr val="B9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a:extLst>
                <a:ext uri="{FF2B5EF4-FFF2-40B4-BE49-F238E27FC236}">
                  <a16:creationId xmlns:a16="http://schemas.microsoft.com/office/drawing/2014/main" id="{CB3C3A42-D98D-4FE3-81F7-63C08A30922D}"/>
                </a:ext>
              </a:extLst>
            </p:cNvPr>
            <p:cNvSpPr/>
            <p:nvPr/>
          </p:nvSpPr>
          <p:spPr>
            <a:xfrm>
              <a:off x="2363992" y="5406337"/>
              <a:ext cx="45719" cy="85413"/>
            </a:xfrm>
            <a:prstGeom prst="rect">
              <a:avLst/>
            </a:prstGeom>
            <a:solidFill>
              <a:srgbClr val="D2AD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a:extLst>
                <a:ext uri="{FF2B5EF4-FFF2-40B4-BE49-F238E27FC236}">
                  <a16:creationId xmlns:a16="http://schemas.microsoft.com/office/drawing/2014/main" id="{AF51B993-0B61-4CE9-A083-06CCE4E92513}"/>
                </a:ext>
              </a:extLst>
            </p:cNvPr>
            <p:cNvSpPr/>
            <p:nvPr/>
          </p:nvSpPr>
          <p:spPr>
            <a:xfrm>
              <a:off x="2364609" y="6119811"/>
              <a:ext cx="41564" cy="134047"/>
            </a:xfrm>
            <a:prstGeom prst="rect">
              <a:avLst/>
            </a:prstGeom>
            <a:solidFill>
              <a:srgbClr val="CBC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54" name="直線コネクタ 53">
              <a:extLst>
                <a:ext uri="{FF2B5EF4-FFF2-40B4-BE49-F238E27FC236}">
                  <a16:creationId xmlns:a16="http://schemas.microsoft.com/office/drawing/2014/main" id="{433A49A7-537D-4F4D-BD25-BD87F0B8568D}"/>
                </a:ext>
              </a:extLst>
            </p:cNvPr>
            <p:cNvCxnSpPr>
              <a:cxnSpLocks/>
            </p:cNvCxnSpPr>
            <p:nvPr/>
          </p:nvCxnSpPr>
          <p:spPr>
            <a:xfrm>
              <a:off x="2356831" y="6127376"/>
              <a:ext cx="49342" cy="17462"/>
            </a:xfrm>
            <a:prstGeom prst="line">
              <a:avLst/>
            </a:prstGeom>
            <a:ln w="31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字幕 3">
              <a:extLst>
                <a:ext uri="{FF2B5EF4-FFF2-40B4-BE49-F238E27FC236}">
                  <a16:creationId xmlns:a16="http://schemas.microsoft.com/office/drawing/2014/main" id="{93E45C84-407E-40C8-B72D-2AA12D007C61}"/>
                </a:ext>
              </a:extLst>
            </p:cNvPr>
            <p:cNvSpPr txBox="1">
              <a:spLocks/>
            </p:cNvSpPr>
            <p:nvPr/>
          </p:nvSpPr>
          <p:spPr>
            <a:xfrm>
              <a:off x="2260573" y="5461690"/>
              <a:ext cx="265063" cy="162197"/>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20</a:t>
              </a:r>
            </a:p>
          </p:txBody>
        </p:sp>
        <p:cxnSp>
          <p:nvCxnSpPr>
            <p:cNvPr id="62" name="直線コネクタ 61">
              <a:extLst>
                <a:ext uri="{FF2B5EF4-FFF2-40B4-BE49-F238E27FC236}">
                  <a16:creationId xmlns:a16="http://schemas.microsoft.com/office/drawing/2014/main" id="{3A1C7A60-DAE8-4F93-A629-4A1A020A1BEB}"/>
                </a:ext>
              </a:extLst>
            </p:cNvPr>
            <p:cNvCxnSpPr>
              <a:endCxn id="51" idx="3"/>
            </p:cNvCxnSpPr>
            <p:nvPr/>
          </p:nvCxnSpPr>
          <p:spPr>
            <a:xfrm>
              <a:off x="2406173" y="5393262"/>
              <a:ext cx="0" cy="5578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3" name="直線コネクタ 62">
              <a:extLst>
                <a:ext uri="{FF2B5EF4-FFF2-40B4-BE49-F238E27FC236}">
                  <a16:creationId xmlns:a16="http://schemas.microsoft.com/office/drawing/2014/main" id="{AFA9C667-81D6-489F-A544-CF7EFC5281EC}"/>
                </a:ext>
              </a:extLst>
            </p:cNvPr>
            <p:cNvCxnSpPr/>
            <p:nvPr/>
          </p:nvCxnSpPr>
          <p:spPr>
            <a:xfrm>
              <a:off x="2440106" y="5406336"/>
              <a:ext cx="0" cy="55782"/>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3" name="字幕 3">
              <a:extLst>
                <a:ext uri="{FF2B5EF4-FFF2-40B4-BE49-F238E27FC236}">
                  <a16:creationId xmlns:a16="http://schemas.microsoft.com/office/drawing/2014/main" id="{F0FC5448-9DDD-447B-8B6C-C4410D7C1FE6}"/>
                </a:ext>
              </a:extLst>
            </p:cNvPr>
            <p:cNvSpPr txBox="1">
              <a:spLocks/>
            </p:cNvSpPr>
            <p:nvPr/>
          </p:nvSpPr>
          <p:spPr>
            <a:xfrm>
              <a:off x="2036911" y="6106356"/>
              <a:ext cx="265063" cy="162197"/>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r">
                <a:spcBef>
                  <a:spcPts val="0"/>
                </a:spcBef>
              </a:pPr>
              <a:r>
                <a:rPr lang="en-US" altLang="ja-JP" sz="1050">
                  <a:solidFill>
                    <a:schemeClr val="tx1">
                      <a:lumMod val="75000"/>
                      <a:lumOff val="25000"/>
                    </a:schemeClr>
                  </a:solidFill>
                </a:rPr>
                <a:t>30</a:t>
              </a:r>
            </a:p>
          </p:txBody>
        </p:sp>
        <p:cxnSp>
          <p:nvCxnSpPr>
            <p:cNvPr id="75" name="直線コネクタ 74">
              <a:extLst>
                <a:ext uri="{FF2B5EF4-FFF2-40B4-BE49-F238E27FC236}">
                  <a16:creationId xmlns:a16="http://schemas.microsoft.com/office/drawing/2014/main" id="{5702DD44-6D03-40AF-9B9A-269B1E4A3D05}"/>
                </a:ext>
              </a:extLst>
            </p:cNvPr>
            <p:cNvCxnSpPr>
              <a:cxnSpLocks/>
            </p:cNvCxnSpPr>
            <p:nvPr/>
          </p:nvCxnSpPr>
          <p:spPr>
            <a:xfrm>
              <a:off x="2403423" y="5440897"/>
              <a:ext cx="36000" cy="10800"/>
            </a:xfrm>
            <a:prstGeom prst="line">
              <a:avLst/>
            </a:prstGeom>
            <a:ln w="3175">
              <a:solidFill>
                <a:schemeClr val="tx1">
                  <a:lumMod val="85000"/>
                  <a:lumOff val="15000"/>
                </a:schemeClr>
              </a:solidFill>
              <a:tailEnd w="sm" len="sm"/>
            </a:ln>
          </p:spPr>
          <p:style>
            <a:lnRef idx="1">
              <a:schemeClr val="accent1"/>
            </a:lnRef>
            <a:fillRef idx="0">
              <a:schemeClr val="accent1"/>
            </a:fillRef>
            <a:effectRef idx="0">
              <a:schemeClr val="accent1"/>
            </a:effectRef>
            <a:fontRef idx="minor">
              <a:schemeClr val="tx1"/>
            </a:fontRef>
          </p:style>
        </p:cxnSp>
        <p:sp>
          <p:nvSpPr>
            <p:cNvPr id="83" name="正方形/長方形 82">
              <a:extLst>
                <a:ext uri="{FF2B5EF4-FFF2-40B4-BE49-F238E27FC236}">
                  <a16:creationId xmlns:a16="http://schemas.microsoft.com/office/drawing/2014/main" id="{8CC79734-1941-45F4-A142-3D4DA266F224}"/>
                </a:ext>
              </a:extLst>
            </p:cNvPr>
            <p:cNvSpPr/>
            <p:nvPr/>
          </p:nvSpPr>
          <p:spPr>
            <a:xfrm>
              <a:off x="2604568" y="5393262"/>
              <a:ext cx="81919" cy="45719"/>
            </a:xfrm>
            <a:prstGeom prst="rect">
              <a:avLst/>
            </a:prstGeom>
            <a:solidFill>
              <a:srgbClr val="B594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正方形/長方形 83">
              <a:extLst>
                <a:ext uri="{FF2B5EF4-FFF2-40B4-BE49-F238E27FC236}">
                  <a16:creationId xmlns:a16="http://schemas.microsoft.com/office/drawing/2014/main" id="{5EB0B475-3D7C-495A-977B-95A29EE8743D}"/>
                </a:ext>
              </a:extLst>
            </p:cNvPr>
            <p:cNvSpPr/>
            <p:nvPr/>
          </p:nvSpPr>
          <p:spPr>
            <a:xfrm>
              <a:off x="2657277" y="5416121"/>
              <a:ext cx="81919" cy="45719"/>
            </a:xfrm>
            <a:prstGeom prst="rect">
              <a:avLst/>
            </a:prstGeom>
            <a:solidFill>
              <a:srgbClr val="B497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8" name="字幕 3">
              <a:extLst>
                <a:ext uri="{FF2B5EF4-FFF2-40B4-BE49-F238E27FC236}">
                  <a16:creationId xmlns:a16="http://schemas.microsoft.com/office/drawing/2014/main" id="{8A5AE551-B548-49CA-9855-807698340BAB}"/>
                </a:ext>
              </a:extLst>
            </p:cNvPr>
            <p:cNvSpPr txBox="1">
              <a:spLocks/>
            </p:cNvSpPr>
            <p:nvPr/>
          </p:nvSpPr>
          <p:spPr>
            <a:xfrm>
              <a:off x="2672051" y="5353128"/>
              <a:ext cx="265063" cy="162197"/>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spcBef>
                  <a:spcPts val="0"/>
                </a:spcBef>
              </a:pPr>
              <a:r>
                <a:rPr lang="en-US" altLang="ja-JP" sz="1050">
                  <a:solidFill>
                    <a:schemeClr val="tx1">
                      <a:lumMod val="75000"/>
                      <a:lumOff val="25000"/>
                    </a:schemeClr>
                  </a:solidFill>
                </a:rPr>
                <a:t>30</a:t>
              </a:r>
            </a:p>
          </p:txBody>
        </p:sp>
        <p:sp>
          <p:nvSpPr>
            <p:cNvPr id="90" name="字幕 3">
              <a:extLst>
                <a:ext uri="{FF2B5EF4-FFF2-40B4-BE49-F238E27FC236}">
                  <a16:creationId xmlns:a16="http://schemas.microsoft.com/office/drawing/2014/main" id="{3AF17C3E-9BC6-40D0-AEE0-869F238E82C2}"/>
                </a:ext>
              </a:extLst>
            </p:cNvPr>
            <p:cNvSpPr txBox="1">
              <a:spLocks/>
            </p:cNvSpPr>
            <p:nvPr/>
          </p:nvSpPr>
          <p:spPr>
            <a:xfrm>
              <a:off x="2477447" y="5628553"/>
              <a:ext cx="265063" cy="162197"/>
            </a:xfrm>
            <a:prstGeom prst="rect">
              <a:avLst/>
            </a:prstGeom>
            <a:solidFill>
              <a:srgbClr val="B79363"/>
            </a:solidFill>
          </p:spPr>
          <p:txBody>
            <a:bodyPr lIns="0" tIns="0" rIns="0" bIns="0" anchor="ctr" anchorCtr="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050">
                  <a:solidFill>
                    <a:schemeClr val="tx1">
                      <a:lumMod val="75000"/>
                      <a:lumOff val="25000"/>
                    </a:schemeClr>
                  </a:solidFill>
                </a:rPr>
                <a:t>260</a:t>
              </a:r>
            </a:p>
          </p:txBody>
        </p:sp>
        <p:sp>
          <p:nvSpPr>
            <p:cNvPr id="91" name="正方形/長方形 90">
              <a:extLst>
                <a:ext uri="{FF2B5EF4-FFF2-40B4-BE49-F238E27FC236}">
                  <a16:creationId xmlns:a16="http://schemas.microsoft.com/office/drawing/2014/main" id="{8AC70247-2356-4AEC-BBB8-DE21E9DC3F81}"/>
                </a:ext>
              </a:extLst>
            </p:cNvPr>
            <p:cNvSpPr/>
            <p:nvPr/>
          </p:nvSpPr>
          <p:spPr>
            <a:xfrm>
              <a:off x="2604568" y="6087876"/>
              <a:ext cx="134628" cy="64199"/>
            </a:xfrm>
            <a:prstGeom prst="rect">
              <a:avLst/>
            </a:prstGeom>
            <a:solidFill>
              <a:srgbClr val="CBCB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9" name="字幕 3">
              <a:extLst>
                <a:ext uri="{FF2B5EF4-FFF2-40B4-BE49-F238E27FC236}">
                  <a16:creationId xmlns:a16="http://schemas.microsoft.com/office/drawing/2014/main" id="{C2ECD878-0B10-4EC0-8358-7C37F1923D5A}"/>
                </a:ext>
              </a:extLst>
            </p:cNvPr>
            <p:cNvSpPr txBox="1">
              <a:spLocks/>
            </p:cNvSpPr>
            <p:nvPr/>
          </p:nvSpPr>
          <p:spPr>
            <a:xfrm>
              <a:off x="2679669" y="6083158"/>
              <a:ext cx="265063" cy="134047"/>
            </a:xfrm>
            <a:prstGeom prst="rect">
              <a:avLst/>
            </a:prstGeom>
            <a:noFill/>
          </p:spPr>
          <p:txBody>
            <a:bodyPr lIns="0" tIns="0" rIns="0" bIns="0"/>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spcBef>
                  <a:spcPts val="0"/>
                </a:spcBef>
              </a:pPr>
              <a:r>
                <a:rPr lang="en-US" altLang="ja-JP" sz="1050">
                  <a:solidFill>
                    <a:schemeClr val="tx1">
                      <a:lumMod val="75000"/>
                      <a:lumOff val="25000"/>
                    </a:schemeClr>
                  </a:solidFill>
                </a:rPr>
                <a:t>60</a:t>
              </a:r>
            </a:p>
          </p:txBody>
        </p:sp>
        <p:cxnSp>
          <p:nvCxnSpPr>
            <p:cNvPr id="86" name="直線コネクタ 85">
              <a:extLst>
                <a:ext uri="{FF2B5EF4-FFF2-40B4-BE49-F238E27FC236}">
                  <a16:creationId xmlns:a16="http://schemas.microsoft.com/office/drawing/2014/main" id="{50B479A2-D137-452A-997A-1171283497F6}"/>
                </a:ext>
              </a:extLst>
            </p:cNvPr>
            <p:cNvCxnSpPr>
              <a:cxnSpLocks/>
            </p:cNvCxnSpPr>
            <p:nvPr/>
          </p:nvCxnSpPr>
          <p:spPr>
            <a:xfrm flipV="1">
              <a:off x="2643476" y="6024563"/>
              <a:ext cx="0" cy="141801"/>
            </a:xfrm>
            <a:prstGeom prst="line">
              <a:avLst/>
            </a:prstGeom>
            <a:ln w="31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970338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descr="テーブル, ウィンドウ が含まれている画像&#10;&#10;自動的に生成された説明">
            <a:extLst>
              <a:ext uri="{FF2B5EF4-FFF2-40B4-BE49-F238E27FC236}">
                <a16:creationId xmlns:a16="http://schemas.microsoft.com/office/drawing/2014/main" id="{1B445ECB-1E3F-462A-8DE0-C0D401980F80}"/>
              </a:ext>
            </a:extLst>
          </p:cNvPr>
          <p:cNvPicPr>
            <a:picLocks noChangeAspect="1"/>
          </p:cNvPicPr>
          <p:nvPr/>
        </p:nvPicPr>
        <p:blipFill rotWithShape="1">
          <a:blip r:embed="rId2">
            <a:extLst>
              <a:ext uri="{28A0092B-C50C-407E-A947-70E740481C1C}">
                <a14:useLocalDpi xmlns:a14="http://schemas.microsoft.com/office/drawing/2010/main" val="0"/>
              </a:ext>
            </a:extLst>
          </a:blip>
          <a:srcRect l="13349" t="20672" r="32376" b="10095"/>
          <a:stretch/>
        </p:blipFill>
        <p:spPr>
          <a:xfrm>
            <a:off x="6433273" y="1062894"/>
            <a:ext cx="2669783" cy="4942766"/>
          </a:xfrm>
          <a:prstGeom prst="rect">
            <a:avLst/>
          </a:prstGeom>
        </p:spPr>
      </p:pic>
      <p:pic>
        <p:nvPicPr>
          <p:cNvPr id="11" name="図 10" descr="テーブル, ウィンドウ, デスク が含まれている画像&#10;&#10;自動的に生成された説明">
            <a:extLst>
              <a:ext uri="{FF2B5EF4-FFF2-40B4-BE49-F238E27FC236}">
                <a16:creationId xmlns:a16="http://schemas.microsoft.com/office/drawing/2014/main" id="{5C145F34-AE64-4805-8B24-E074D9C9C73A}"/>
              </a:ext>
            </a:extLst>
          </p:cNvPr>
          <p:cNvPicPr>
            <a:picLocks noChangeAspect="1"/>
          </p:cNvPicPr>
          <p:nvPr/>
        </p:nvPicPr>
        <p:blipFill rotWithShape="1">
          <a:blip r:embed="rId3">
            <a:extLst>
              <a:ext uri="{28A0092B-C50C-407E-A947-70E740481C1C}">
                <a14:useLocalDpi xmlns:a14="http://schemas.microsoft.com/office/drawing/2010/main" val="0"/>
              </a:ext>
            </a:extLst>
          </a:blip>
          <a:srcRect l="5429" t="-364" r="4248" b="3935"/>
          <a:stretch/>
        </p:blipFill>
        <p:spPr>
          <a:xfrm>
            <a:off x="452437" y="1980003"/>
            <a:ext cx="5541312" cy="3287994"/>
          </a:xfrm>
          <a:prstGeom prst="rect">
            <a:avLst/>
          </a:prstGeom>
        </p:spPr>
      </p:pic>
      <p:sp>
        <p:nvSpPr>
          <p:cNvPr id="3" name="スライド番号プレースホルダー 2">
            <a:extLst>
              <a:ext uri="{FF2B5EF4-FFF2-40B4-BE49-F238E27FC236}">
                <a16:creationId xmlns:a16="http://schemas.microsoft.com/office/drawing/2014/main" id="{4FBEB876-511F-4CFF-B17E-6D5B0D79B3CF}"/>
              </a:ext>
            </a:extLst>
          </p:cNvPr>
          <p:cNvSpPr>
            <a:spLocks noGrp="1"/>
          </p:cNvSpPr>
          <p:nvPr>
            <p:ph type="sldNum" sz="quarter" idx="4"/>
          </p:nvPr>
        </p:nvSpPr>
        <p:spPr/>
        <p:txBody>
          <a:bodyPr/>
          <a:lstStyle/>
          <a:p>
            <a:fld id="{FF201CBC-0A1A-4EBD-A1D5-774CF332F279}" type="slidenum">
              <a:rPr kumimoji="1" lang="ja-JP" altLang="en-US" smtClean="0"/>
              <a:pPr/>
              <a:t>47</a:t>
            </a:fld>
            <a:endParaRPr kumimoji="1" lang="ja-JP" altLang="en-US"/>
          </a:p>
        </p:txBody>
      </p:sp>
      <p:sp>
        <p:nvSpPr>
          <p:cNvPr id="4" name="字幕 3">
            <a:extLst>
              <a:ext uri="{FF2B5EF4-FFF2-40B4-BE49-F238E27FC236}">
                <a16:creationId xmlns:a16="http://schemas.microsoft.com/office/drawing/2014/main" id="{FE8EC686-976D-445F-B4F5-45A0E6285681}"/>
              </a:ext>
            </a:extLst>
          </p:cNvPr>
          <p:cNvSpPr>
            <a:spLocks noGrp="1"/>
          </p:cNvSpPr>
          <p:nvPr>
            <p:ph type="subTitle" idx="10"/>
          </p:nvPr>
        </p:nvSpPr>
        <p:spPr/>
        <p:txBody>
          <a:bodyPr/>
          <a:lstStyle/>
          <a:p>
            <a:r>
              <a:rPr lang="ja-JP" altLang="en-US"/>
              <a:t>⑧リビングキャビネットの配置</a:t>
            </a:r>
            <a:endParaRPr lang="en-US" altLang="ja-JP"/>
          </a:p>
        </p:txBody>
      </p:sp>
      <p:sp>
        <p:nvSpPr>
          <p:cNvPr id="5" name="タイトル 4">
            <a:extLst>
              <a:ext uri="{FF2B5EF4-FFF2-40B4-BE49-F238E27FC236}">
                <a16:creationId xmlns:a16="http://schemas.microsoft.com/office/drawing/2014/main" id="{3ACCD8EB-38ED-4EE0-8D38-918BDC9E861D}"/>
              </a:ext>
            </a:extLst>
          </p:cNvPr>
          <p:cNvSpPr>
            <a:spLocks noGrp="1"/>
          </p:cNvSpPr>
          <p:nvPr>
            <p:ph type="title"/>
          </p:nvPr>
        </p:nvSpPr>
        <p:spPr/>
        <p:txBody>
          <a:bodyPr/>
          <a:lstStyle/>
          <a:p>
            <a:endParaRPr kumimoji="1" lang="ja-JP" altLang="en-US"/>
          </a:p>
        </p:txBody>
      </p:sp>
      <p:sp>
        <p:nvSpPr>
          <p:cNvPr id="6" name="正方形/長方形 5">
            <a:extLst>
              <a:ext uri="{FF2B5EF4-FFF2-40B4-BE49-F238E27FC236}">
                <a16:creationId xmlns:a16="http://schemas.microsoft.com/office/drawing/2014/main" id="{B2DCF02F-613B-FA46-87B8-A20F39E96525}"/>
              </a:ext>
            </a:extLst>
          </p:cNvPr>
          <p:cNvSpPr/>
          <p:nvPr/>
        </p:nvSpPr>
        <p:spPr>
          <a:xfrm>
            <a:off x="7109501" y="6116989"/>
            <a:ext cx="2262158" cy="369332"/>
          </a:xfrm>
          <a:prstGeom prst="rect">
            <a:avLst/>
          </a:prstGeom>
        </p:spPr>
        <p:txBody>
          <a:bodyPr wrap="none">
            <a:spAutoFit/>
          </a:bodyPr>
          <a:lstStyle/>
          <a:p>
            <a:r>
              <a:rPr lang="ja-JP" altLang="en-US" i="1">
                <a:solidFill>
                  <a:srgbClr val="FF0000"/>
                </a:solidFill>
              </a:rPr>
              <a:t>飾り棚オーク面加工</a:t>
            </a:r>
          </a:p>
        </p:txBody>
      </p:sp>
      <p:sp>
        <p:nvSpPr>
          <p:cNvPr id="8" name="角丸四角形 7">
            <a:extLst>
              <a:ext uri="{FF2B5EF4-FFF2-40B4-BE49-F238E27FC236}">
                <a16:creationId xmlns:a16="http://schemas.microsoft.com/office/drawing/2014/main" id="{3D4F03F0-CB5B-7040-8BD1-152265A909DF}"/>
              </a:ext>
            </a:extLst>
          </p:cNvPr>
          <p:cNvSpPr/>
          <p:nvPr/>
        </p:nvSpPr>
        <p:spPr>
          <a:xfrm>
            <a:off x="7082697" y="4139308"/>
            <a:ext cx="1068019" cy="526695"/>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479344B4-B1DD-4DE5-9094-DEE7AC959BF9}"/>
              </a:ext>
            </a:extLst>
          </p:cNvPr>
          <p:cNvSpPr/>
          <p:nvPr/>
        </p:nvSpPr>
        <p:spPr>
          <a:xfrm>
            <a:off x="452437" y="1062893"/>
            <a:ext cx="5541312" cy="461665"/>
          </a:xfrm>
          <a:prstGeom prst="rect">
            <a:avLst/>
          </a:prstGeom>
        </p:spPr>
        <p:txBody>
          <a:bodyPr wrap="square">
            <a:spAutoFit/>
          </a:bodyPr>
          <a:lstStyle/>
          <a:p>
            <a:r>
              <a:rPr lang="ja-JP" altLang="en-US" sz="2400" i="1">
                <a:solidFill>
                  <a:schemeClr val="tx1">
                    <a:lumMod val="65000"/>
                    <a:lumOff val="35000"/>
                  </a:schemeClr>
                </a:solidFill>
              </a:rPr>
              <a:t>インポート、配置</a:t>
            </a:r>
          </a:p>
        </p:txBody>
      </p:sp>
      <p:cxnSp>
        <p:nvCxnSpPr>
          <p:cNvPr id="15" name="直線コネクタ 14">
            <a:extLst>
              <a:ext uri="{FF2B5EF4-FFF2-40B4-BE49-F238E27FC236}">
                <a16:creationId xmlns:a16="http://schemas.microsoft.com/office/drawing/2014/main" id="{9D75EAFA-D3BE-459D-A42A-A802989B6BDE}"/>
              </a:ext>
            </a:extLst>
          </p:cNvPr>
          <p:cNvCxnSpPr>
            <a:cxnSpLocks/>
          </p:cNvCxnSpPr>
          <p:nvPr/>
        </p:nvCxnSpPr>
        <p:spPr>
          <a:xfrm flipH="1" flipV="1">
            <a:off x="7616707" y="4666004"/>
            <a:ext cx="95536" cy="1450985"/>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04557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スライド番号プレースホルダー 5">
            <a:extLst>
              <a:ext uri="{FF2B5EF4-FFF2-40B4-BE49-F238E27FC236}">
                <a16:creationId xmlns:a16="http://schemas.microsoft.com/office/drawing/2014/main" id="{1AADDFC7-EBB0-4C0C-8EFD-0421EDE191A6}"/>
              </a:ext>
            </a:extLst>
          </p:cNvPr>
          <p:cNvSpPr>
            <a:spLocks noGrp="1"/>
          </p:cNvSpPr>
          <p:nvPr>
            <p:ph type="sldNum" sz="quarter" idx="4"/>
          </p:nvPr>
        </p:nvSpPr>
        <p:spPr>
          <a:xfrm>
            <a:off x="9304774" y="6586848"/>
            <a:ext cx="601226" cy="260350"/>
          </a:xfrm>
        </p:spPr>
        <p:txBody>
          <a:bodyPr/>
          <a:lstStyle/>
          <a:p>
            <a:fld id="{FF201CBC-0A1A-4EBD-A1D5-774CF332F279}" type="slidenum">
              <a:rPr kumimoji="1" lang="ja-JP" altLang="en-US" smtClean="0"/>
              <a:t>48</a:t>
            </a:fld>
            <a:endParaRPr kumimoji="1" lang="ja-JP" altLang="en-US"/>
          </a:p>
        </p:txBody>
      </p:sp>
      <p:pic>
        <p:nvPicPr>
          <p:cNvPr id="62466" name="図 4" descr="地図, テキスト が含まれている画像&#10;&#10;自動的に生成された説明">
            <a:extLst>
              <a:ext uri="{FF2B5EF4-FFF2-40B4-BE49-F238E27FC236}">
                <a16:creationId xmlns:a16="http://schemas.microsoft.com/office/drawing/2014/main" id="{554C7EBD-957B-4D02-AE1A-64DE1859F323}"/>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643153" y="1075383"/>
            <a:ext cx="6627722" cy="553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7">
            <a:extLst>
              <a:ext uri="{FF2B5EF4-FFF2-40B4-BE49-F238E27FC236}">
                <a16:creationId xmlns:a16="http://schemas.microsoft.com/office/drawing/2014/main" id="{97EE0BD2-43A2-4F11-8DB6-2A1E9CA25648}"/>
              </a:ext>
            </a:extLst>
          </p:cNvPr>
          <p:cNvSpPr>
            <a:spLocks noChangeArrowheads="1"/>
          </p:cNvSpPr>
          <p:nvPr/>
        </p:nvSpPr>
        <p:spPr bwMode="auto">
          <a:xfrm>
            <a:off x="431798" y="866775"/>
            <a:ext cx="9044814" cy="93663"/>
          </a:xfrm>
          <a:prstGeom prst="rect">
            <a:avLst/>
          </a:prstGeom>
          <a:gradFill flip="none" rotWithShape="1">
            <a:gsLst>
              <a:gs pos="0">
                <a:schemeClr val="bg1">
                  <a:lumMod val="65000"/>
                </a:schemeClr>
              </a:gs>
              <a:gs pos="100000">
                <a:srgbClr val="FFFFFF"/>
              </a:gs>
              <a:gs pos="65000">
                <a:schemeClr val="bg1">
                  <a:lumMod val="65000"/>
                </a:schemeClr>
              </a:gs>
            </a:gsLst>
            <a:lin ang="0" scaled="1"/>
            <a:tileRect/>
          </a:gradFill>
          <a:ln>
            <a:noFill/>
          </a:ln>
          <a:effectLst/>
        </p:spPr>
        <p:txBody>
          <a:bodyPr wrap="none" anchor="ctr"/>
          <a:lstStyle/>
          <a:p>
            <a:pPr algn="ctr" eaLnBrk="1" hangingPunct="1">
              <a:defRPr/>
            </a:pPr>
            <a:endParaRPr lang="ja-JP" altLang="en-US" i="0">
              <a:latin typeface="Tahoma" charset="0"/>
              <a:ea typeface="ＭＳ Ｐゴシック" charset="0"/>
              <a:cs typeface="ＭＳ Ｐゴシック" charset="0"/>
            </a:endParaRPr>
          </a:p>
        </p:txBody>
      </p:sp>
      <p:cxnSp>
        <p:nvCxnSpPr>
          <p:cNvPr id="17" name="直線コネクタ 16">
            <a:extLst>
              <a:ext uri="{FF2B5EF4-FFF2-40B4-BE49-F238E27FC236}">
                <a16:creationId xmlns:a16="http://schemas.microsoft.com/office/drawing/2014/main" id="{6A1C5E6E-E96E-2C49-B966-14A8EBB006A4}"/>
              </a:ext>
            </a:extLst>
          </p:cNvPr>
          <p:cNvCxnSpPr>
            <a:cxnSpLocks/>
          </p:cNvCxnSpPr>
          <p:nvPr/>
        </p:nvCxnSpPr>
        <p:spPr>
          <a:xfrm>
            <a:off x="2621884" y="2250105"/>
            <a:ext cx="19716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直線コネクタ 32">
            <a:extLst>
              <a:ext uri="{FF2B5EF4-FFF2-40B4-BE49-F238E27FC236}">
                <a16:creationId xmlns:a16="http://schemas.microsoft.com/office/drawing/2014/main" id="{0519CF08-74BC-A545-98D9-12999DF05726}"/>
              </a:ext>
            </a:extLst>
          </p:cNvPr>
          <p:cNvCxnSpPr>
            <a:cxnSpLocks/>
          </p:cNvCxnSpPr>
          <p:nvPr/>
        </p:nvCxnSpPr>
        <p:spPr>
          <a:xfrm>
            <a:off x="3947764" y="4800627"/>
            <a:ext cx="0" cy="29784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直線コネクタ 36">
            <a:extLst>
              <a:ext uri="{FF2B5EF4-FFF2-40B4-BE49-F238E27FC236}">
                <a16:creationId xmlns:a16="http://schemas.microsoft.com/office/drawing/2014/main" id="{201DBD60-B5D2-5C45-BBA9-C07F473EAEA4}"/>
              </a:ext>
            </a:extLst>
          </p:cNvPr>
          <p:cNvCxnSpPr>
            <a:cxnSpLocks/>
          </p:cNvCxnSpPr>
          <p:nvPr/>
        </p:nvCxnSpPr>
        <p:spPr>
          <a:xfrm flipH="1">
            <a:off x="5090763" y="2751996"/>
            <a:ext cx="7852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直線コネクタ 38">
            <a:extLst>
              <a:ext uri="{FF2B5EF4-FFF2-40B4-BE49-F238E27FC236}">
                <a16:creationId xmlns:a16="http://schemas.microsoft.com/office/drawing/2014/main" id="{24025352-889A-0145-B2E4-061A20BACABE}"/>
              </a:ext>
            </a:extLst>
          </p:cNvPr>
          <p:cNvCxnSpPr>
            <a:cxnSpLocks/>
          </p:cNvCxnSpPr>
          <p:nvPr/>
        </p:nvCxnSpPr>
        <p:spPr>
          <a:xfrm flipH="1">
            <a:off x="5169285" y="1726562"/>
            <a:ext cx="9796" cy="104829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直線コネクタ 41">
            <a:extLst>
              <a:ext uri="{FF2B5EF4-FFF2-40B4-BE49-F238E27FC236}">
                <a16:creationId xmlns:a16="http://schemas.microsoft.com/office/drawing/2014/main" id="{7DB78FD4-117A-4542-98D1-21BFA59A5BF7}"/>
              </a:ext>
            </a:extLst>
          </p:cNvPr>
          <p:cNvCxnSpPr>
            <a:cxnSpLocks/>
          </p:cNvCxnSpPr>
          <p:nvPr/>
        </p:nvCxnSpPr>
        <p:spPr>
          <a:xfrm>
            <a:off x="5169285" y="1734122"/>
            <a:ext cx="4458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線コネクタ 43">
            <a:extLst>
              <a:ext uri="{FF2B5EF4-FFF2-40B4-BE49-F238E27FC236}">
                <a16:creationId xmlns:a16="http://schemas.microsoft.com/office/drawing/2014/main" id="{0D839568-71E8-B342-A2B1-50597EDECAE8}"/>
              </a:ext>
            </a:extLst>
          </p:cNvPr>
          <p:cNvCxnSpPr>
            <a:cxnSpLocks/>
          </p:cNvCxnSpPr>
          <p:nvPr/>
        </p:nvCxnSpPr>
        <p:spPr>
          <a:xfrm>
            <a:off x="6756421" y="2002773"/>
            <a:ext cx="0" cy="14833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線コネクタ 45">
            <a:extLst>
              <a:ext uri="{FF2B5EF4-FFF2-40B4-BE49-F238E27FC236}">
                <a16:creationId xmlns:a16="http://schemas.microsoft.com/office/drawing/2014/main" id="{534169E3-AA04-DD49-94F3-E29D16EC5CB5}"/>
              </a:ext>
            </a:extLst>
          </p:cNvPr>
          <p:cNvCxnSpPr>
            <a:cxnSpLocks/>
          </p:cNvCxnSpPr>
          <p:nvPr/>
        </p:nvCxnSpPr>
        <p:spPr>
          <a:xfrm>
            <a:off x="7138510" y="3101428"/>
            <a:ext cx="0" cy="144344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直線コネクタ 47">
            <a:extLst>
              <a:ext uri="{FF2B5EF4-FFF2-40B4-BE49-F238E27FC236}">
                <a16:creationId xmlns:a16="http://schemas.microsoft.com/office/drawing/2014/main" id="{3AFB3A43-58E6-DE45-8D0A-C22D112E3930}"/>
              </a:ext>
            </a:extLst>
          </p:cNvPr>
          <p:cNvCxnSpPr>
            <a:cxnSpLocks/>
          </p:cNvCxnSpPr>
          <p:nvPr/>
        </p:nvCxnSpPr>
        <p:spPr>
          <a:xfrm>
            <a:off x="3947764" y="4800627"/>
            <a:ext cx="146222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直線コネクタ 48">
            <a:extLst>
              <a:ext uri="{FF2B5EF4-FFF2-40B4-BE49-F238E27FC236}">
                <a16:creationId xmlns:a16="http://schemas.microsoft.com/office/drawing/2014/main" id="{80B0E06B-6113-8B47-8266-465861C0040D}"/>
              </a:ext>
            </a:extLst>
          </p:cNvPr>
          <p:cNvCxnSpPr>
            <a:cxnSpLocks/>
          </p:cNvCxnSpPr>
          <p:nvPr/>
        </p:nvCxnSpPr>
        <p:spPr>
          <a:xfrm>
            <a:off x="6756421" y="4542637"/>
            <a:ext cx="39092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D8801DC7-B353-7943-AB04-8C9EBFD8EE22}"/>
              </a:ext>
            </a:extLst>
          </p:cNvPr>
          <p:cNvCxnSpPr>
            <a:cxnSpLocks/>
          </p:cNvCxnSpPr>
          <p:nvPr/>
        </p:nvCxnSpPr>
        <p:spPr>
          <a:xfrm>
            <a:off x="6377456" y="4800627"/>
            <a:ext cx="37896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F5181919-9FA0-DF43-BD1E-E597183105AE}"/>
              </a:ext>
            </a:extLst>
          </p:cNvPr>
          <p:cNvCxnSpPr>
            <a:cxnSpLocks/>
          </p:cNvCxnSpPr>
          <p:nvPr/>
        </p:nvCxnSpPr>
        <p:spPr>
          <a:xfrm>
            <a:off x="6766218" y="4542637"/>
            <a:ext cx="0" cy="27982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5D964E95-561D-854A-85E2-24089E42874A}"/>
              </a:ext>
            </a:extLst>
          </p:cNvPr>
          <p:cNvCxnSpPr>
            <a:cxnSpLocks/>
          </p:cNvCxnSpPr>
          <p:nvPr/>
        </p:nvCxnSpPr>
        <p:spPr>
          <a:xfrm flipH="1">
            <a:off x="2641478" y="4659173"/>
            <a:ext cx="6532" cy="44256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直線コネクタ 59">
            <a:extLst>
              <a:ext uri="{FF2B5EF4-FFF2-40B4-BE49-F238E27FC236}">
                <a16:creationId xmlns:a16="http://schemas.microsoft.com/office/drawing/2014/main" id="{ED1B4A15-C125-BA40-827F-A32D8EF2BA5C}"/>
              </a:ext>
            </a:extLst>
          </p:cNvPr>
          <p:cNvCxnSpPr>
            <a:cxnSpLocks/>
          </p:cNvCxnSpPr>
          <p:nvPr/>
        </p:nvCxnSpPr>
        <p:spPr>
          <a:xfrm flipH="1">
            <a:off x="2638212" y="2258873"/>
            <a:ext cx="6532" cy="44256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直線コネクタ 60">
            <a:extLst>
              <a:ext uri="{FF2B5EF4-FFF2-40B4-BE49-F238E27FC236}">
                <a16:creationId xmlns:a16="http://schemas.microsoft.com/office/drawing/2014/main" id="{CE3A764F-CDE1-2848-973F-76BF4BDBE148}"/>
              </a:ext>
            </a:extLst>
          </p:cNvPr>
          <p:cNvCxnSpPr>
            <a:cxnSpLocks/>
          </p:cNvCxnSpPr>
          <p:nvPr/>
        </p:nvCxnSpPr>
        <p:spPr>
          <a:xfrm>
            <a:off x="2638213" y="5091276"/>
            <a:ext cx="37882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直線コネクタ 63">
            <a:extLst>
              <a:ext uri="{FF2B5EF4-FFF2-40B4-BE49-F238E27FC236}">
                <a16:creationId xmlns:a16="http://schemas.microsoft.com/office/drawing/2014/main" id="{8F1799D8-E953-2E40-8E90-8970220C6B1D}"/>
              </a:ext>
            </a:extLst>
          </p:cNvPr>
          <p:cNvCxnSpPr>
            <a:cxnSpLocks/>
          </p:cNvCxnSpPr>
          <p:nvPr/>
        </p:nvCxnSpPr>
        <p:spPr>
          <a:xfrm>
            <a:off x="5100561" y="2246838"/>
            <a:ext cx="0" cy="50515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0" name="字幕 3">
            <a:extLst>
              <a:ext uri="{FF2B5EF4-FFF2-40B4-BE49-F238E27FC236}">
                <a16:creationId xmlns:a16="http://schemas.microsoft.com/office/drawing/2014/main" id="{3BD33787-F362-6941-BD20-57650F61F5DC}"/>
              </a:ext>
            </a:extLst>
          </p:cNvPr>
          <p:cNvSpPr>
            <a:spLocks noGrp="1"/>
          </p:cNvSpPr>
          <p:nvPr>
            <p:ph type="subTitle" idx="10"/>
          </p:nvPr>
        </p:nvSpPr>
        <p:spPr>
          <a:xfrm>
            <a:off x="452437" y="340740"/>
            <a:ext cx="9001125" cy="523964"/>
          </a:xfrm>
        </p:spPr>
        <p:txBody>
          <a:bodyPr/>
          <a:lstStyle/>
          <a:p>
            <a:r>
              <a:rPr lang="ja-JP" altLang="en-US"/>
              <a:t>⑨幅木　</a:t>
            </a:r>
            <a:endParaRPr kumimoji="1" lang="ja-JP" altLang="en-US"/>
          </a:p>
        </p:txBody>
      </p:sp>
      <p:cxnSp>
        <p:nvCxnSpPr>
          <p:cNvPr id="71" name="直線コネクタ 70">
            <a:extLst>
              <a:ext uri="{FF2B5EF4-FFF2-40B4-BE49-F238E27FC236}">
                <a16:creationId xmlns:a16="http://schemas.microsoft.com/office/drawing/2014/main" id="{7346FA0C-7E22-4644-9FBD-A35EE5633F7F}"/>
              </a:ext>
            </a:extLst>
          </p:cNvPr>
          <p:cNvCxnSpPr>
            <a:cxnSpLocks/>
          </p:cNvCxnSpPr>
          <p:nvPr/>
        </p:nvCxnSpPr>
        <p:spPr>
          <a:xfrm>
            <a:off x="7987975" y="5840094"/>
            <a:ext cx="62857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74" name="字幕 3">
            <a:extLst>
              <a:ext uri="{FF2B5EF4-FFF2-40B4-BE49-F238E27FC236}">
                <a16:creationId xmlns:a16="http://schemas.microsoft.com/office/drawing/2014/main" id="{51C439D6-7EF0-164A-83AD-7C954C05254C}"/>
              </a:ext>
            </a:extLst>
          </p:cNvPr>
          <p:cNvSpPr txBox="1">
            <a:spLocks/>
          </p:cNvSpPr>
          <p:nvPr/>
        </p:nvSpPr>
        <p:spPr>
          <a:xfrm>
            <a:off x="8579174" y="5662192"/>
            <a:ext cx="87856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幅木範囲　</a:t>
            </a:r>
          </a:p>
        </p:txBody>
      </p:sp>
    </p:spTree>
    <p:extLst>
      <p:ext uri="{BB962C8B-B14F-4D97-AF65-F5344CB8AC3E}">
        <p14:creationId xmlns:p14="http://schemas.microsoft.com/office/powerpoint/2010/main" val="41135533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スクリーンショット, 抽象 が含まれている画像&#10;&#10;自動的に生成された説明">
            <a:extLst>
              <a:ext uri="{FF2B5EF4-FFF2-40B4-BE49-F238E27FC236}">
                <a16:creationId xmlns:a16="http://schemas.microsoft.com/office/drawing/2014/main" id="{DB9F323A-912C-4386-AEFB-00894DFD8A8C}"/>
              </a:ext>
            </a:extLst>
          </p:cNvPr>
          <p:cNvPicPr>
            <a:picLocks noChangeAspect="1"/>
          </p:cNvPicPr>
          <p:nvPr/>
        </p:nvPicPr>
        <p:blipFill rotWithShape="1">
          <a:blip r:embed="rId2">
            <a:extLst>
              <a:ext uri="{28A0092B-C50C-407E-A947-70E740481C1C}">
                <a14:useLocalDpi xmlns:a14="http://schemas.microsoft.com/office/drawing/2010/main" val="0"/>
              </a:ext>
            </a:extLst>
          </a:blip>
          <a:srcRect l="10272" r="11353"/>
          <a:stretch/>
        </p:blipFill>
        <p:spPr>
          <a:xfrm>
            <a:off x="4770346" y="1349923"/>
            <a:ext cx="4897167" cy="3499660"/>
          </a:xfrm>
          <a:prstGeom prst="rect">
            <a:avLst/>
          </a:prstGeom>
        </p:spPr>
      </p:pic>
      <p:pic>
        <p:nvPicPr>
          <p:cNvPr id="10" name="図 9" descr="傘 が含まれている画像&#10;&#10;自動的に生成された説明">
            <a:extLst>
              <a:ext uri="{FF2B5EF4-FFF2-40B4-BE49-F238E27FC236}">
                <a16:creationId xmlns:a16="http://schemas.microsoft.com/office/drawing/2014/main" id="{87C1045F-6F5E-408C-8A62-4982549C9253}"/>
              </a:ext>
            </a:extLst>
          </p:cNvPr>
          <p:cNvPicPr>
            <a:picLocks noChangeAspect="1"/>
          </p:cNvPicPr>
          <p:nvPr/>
        </p:nvPicPr>
        <p:blipFill rotWithShape="1">
          <a:blip r:embed="rId3">
            <a:extLst>
              <a:ext uri="{28A0092B-C50C-407E-A947-70E740481C1C}">
                <a14:useLocalDpi xmlns:a14="http://schemas.microsoft.com/office/drawing/2010/main" val="0"/>
              </a:ext>
            </a:extLst>
          </a:blip>
          <a:srcRect l="5913" t="5750" r="26381" b="11387"/>
          <a:stretch/>
        </p:blipFill>
        <p:spPr>
          <a:xfrm>
            <a:off x="452438" y="1553039"/>
            <a:ext cx="4242783" cy="3173951"/>
          </a:xfrm>
          <a:prstGeom prst="rect">
            <a:avLst/>
          </a:prstGeom>
        </p:spPr>
      </p:pic>
      <p:sp>
        <p:nvSpPr>
          <p:cNvPr id="3" name="スライド番号プレースホルダー 2">
            <a:extLst>
              <a:ext uri="{FF2B5EF4-FFF2-40B4-BE49-F238E27FC236}">
                <a16:creationId xmlns:a16="http://schemas.microsoft.com/office/drawing/2014/main" id="{90D7F611-BA9A-4B57-8833-35F7BD473F29}"/>
              </a:ext>
            </a:extLst>
          </p:cNvPr>
          <p:cNvSpPr>
            <a:spLocks noGrp="1"/>
          </p:cNvSpPr>
          <p:nvPr>
            <p:ph type="sldNum" sz="quarter" idx="4"/>
          </p:nvPr>
        </p:nvSpPr>
        <p:spPr>
          <a:xfrm>
            <a:off x="9298660" y="6597649"/>
            <a:ext cx="601226" cy="260350"/>
          </a:xfrm>
        </p:spPr>
        <p:txBody>
          <a:bodyPr/>
          <a:lstStyle/>
          <a:p>
            <a:fld id="{FF201CBC-0A1A-4EBD-A1D5-774CF332F279}" type="slidenum">
              <a:rPr kumimoji="1" lang="ja-JP" altLang="en-US" smtClean="0"/>
              <a:pPr/>
              <a:t>49</a:t>
            </a:fld>
            <a:endParaRPr kumimoji="1" lang="ja-JP" altLang="en-US"/>
          </a:p>
        </p:txBody>
      </p:sp>
      <p:sp>
        <p:nvSpPr>
          <p:cNvPr id="4" name="字幕 3">
            <a:extLst>
              <a:ext uri="{FF2B5EF4-FFF2-40B4-BE49-F238E27FC236}">
                <a16:creationId xmlns:a16="http://schemas.microsoft.com/office/drawing/2014/main" id="{2FE3D225-CCDB-4D45-B854-10E84D8C7B12}"/>
              </a:ext>
            </a:extLst>
          </p:cNvPr>
          <p:cNvSpPr>
            <a:spLocks noGrp="1"/>
          </p:cNvSpPr>
          <p:nvPr>
            <p:ph type="subTitle" idx="10"/>
          </p:nvPr>
        </p:nvSpPr>
        <p:spPr/>
        <p:txBody>
          <a:bodyPr/>
          <a:lstStyle/>
          <a:p>
            <a:r>
              <a:rPr lang="ja-JP" altLang="en-US"/>
              <a:t>⑨幅木</a:t>
            </a:r>
            <a:endParaRPr kumimoji="1" lang="ja-JP" altLang="en-US"/>
          </a:p>
        </p:txBody>
      </p:sp>
      <p:sp>
        <p:nvSpPr>
          <p:cNvPr id="5" name="タイトル 4">
            <a:extLst>
              <a:ext uri="{FF2B5EF4-FFF2-40B4-BE49-F238E27FC236}">
                <a16:creationId xmlns:a16="http://schemas.microsoft.com/office/drawing/2014/main" id="{AC3260A5-7541-4D97-A13E-02F39773E960}"/>
              </a:ext>
            </a:extLst>
          </p:cNvPr>
          <p:cNvSpPr>
            <a:spLocks noGrp="1"/>
          </p:cNvSpPr>
          <p:nvPr>
            <p:ph type="title"/>
          </p:nvPr>
        </p:nvSpPr>
        <p:spPr/>
        <p:txBody>
          <a:bodyPr/>
          <a:lstStyle/>
          <a:p>
            <a:endParaRPr kumimoji="1" lang="ja-JP" altLang="en-US"/>
          </a:p>
        </p:txBody>
      </p:sp>
      <p:sp>
        <p:nvSpPr>
          <p:cNvPr id="8" name="コンテンツ プレースホルダー 2">
            <a:extLst>
              <a:ext uri="{FF2B5EF4-FFF2-40B4-BE49-F238E27FC236}">
                <a16:creationId xmlns:a16="http://schemas.microsoft.com/office/drawing/2014/main" id="{1AF3B1A8-B788-4086-8581-3C396805BFA1}"/>
              </a:ext>
            </a:extLst>
          </p:cNvPr>
          <p:cNvSpPr txBox="1">
            <a:spLocks/>
          </p:cNvSpPr>
          <p:nvPr/>
        </p:nvSpPr>
        <p:spPr>
          <a:xfrm>
            <a:off x="5856313" y="4919266"/>
            <a:ext cx="2588752" cy="47714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2400"/>
              <a:t>完成図</a:t>
            </a:r>
          </a:p>
        </p:txBody>
      </p:sp>
      <p:sp>
        <p:nvSpPr>
          <p:cNvPr id="9" name="コンテンツ プレースホルダー 2">
            <a:extLst>
              <a:ext uri="{FF2B5EF4-FFF2-40B4-BE49-F238E27FC236}">
                <a16:creationId xmlns:a16="http://schemas.microsoft.com/office/drawing/2014/main" id="{4A238C85-3CAC-4DE1-8F5F-0B3854D38641}"/>
              </a:ext>
            </a:extLst>
          </p:cNvPr>
          <p:cNvSpPr txBox="1">
            <a:spLocks/>
          </p:cNvSpPr>
          <p:nvPr/>
        </p:nvSpPr>
        <p:spPr>
          <a:xfrm>
            <a:off x="818664" y="4920739"/>
            <a:ext cx="4242783" cy="143606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ja-JP" altLang="en-US" sz="2000"/>
              <a:t>長方形（</a:t>
            </a:r>
            <a:r>
              <a:rPr lang="en-US" altLang="ja-JP" sz="2000" dirty="0"/>
              <a:t>w10×h60</a:t>
            </a:r>
            <a:r>
              <a:rPr lang="ja-JP" altLang="en-US" sz="2000"/>
              <a:t>）を</a:t>
            </a:r>
            <a:endParaRPr lang="en-US" altLang="ja-JP" sz="2000"/>
          </a:p>
          <a:p>
            <a:pPr>
              <a:lnSpc>
                <a:spcPct val="100000"/>
              </a:lnSpc>
              <a:spcBef>
                <a:spcPts val="0"/>
              </a:spcBef>
            </a:pPr>
            <a:r>
              <a:rPr lang="ja-JP" altLang="en-US" sz="2000"/>
              <a:t>フォローミーで </a:t>
            </a:r>
            <a:endParaRPr lang="en-US" altLang="ja-JP" sz="2000"/>
          </a:p>
          <a:p>
            <a:pPr>
              <a:lnSpc>
                <a:spcPct val="100000"/>
              </a:lnSpc>
              <a:spcBef>
                <a:spcPts val="0"/>
              </a:spcBef>
            </a:pPr>
            <a:r>
              <a:rPr lang="ja-JP" altLang="en-US" sz="2000"/>
              <a:t>パスに沿って押し出す</a:t>
            </a:r>
          </a:p>
        </p:txBody>
      </p:sp>
    </p:spTree>
    <p:extLst>
      <p:ext uri="{BB962C8B-B14F-4D97-AF65-F5344CB8AC3E}">
        <p14:creationId xmlns:p14="http://schemas.microsoft.com/office/powerpoint/2010/main" val="19688401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47DAF4CD-BF8A-4115-AFBF-65737193AE5F}"/>
              </a:ext>
            </a:extLst>
          </p:cNvPr>
          <p:cNvSpPr>
            <a:spLocks noGrp="1"/>
          </p:cNvSpPr>
          <p:nvPr>
            <p:ph type="sldNum" sz="quarter" idx="4"/>
          </p:nvPr>
        </p:nvSpPr>
        <p:spPr/>
        <p:txBody>
          <a:bodyPr/>
          <a:lstStyle/>
          <a:p>
            <a:fld id="{FF201CBC-0A1A-4EBD-A1D5-774CF332F279}" type="slidenum">
              <a:rPr kumimoji="1" lang="ja-JP" altLang="en-US" smtClean="0"/>
              <a:t>5</a:t>
            </a:fld>
            <a:endParaRPr kumimoji="1" lang="ja-JP" altLang="en-US"/>
          </a:p>
        </p:txBody>
      </p:sp>
      <p:sp>
        <p:nvSpPr>
          <p:cNvPr id="12" name="字幕 11">
            <a:extLst>
              <a:ext uri="{FF2B5EF4-FFF2-40B4-BE49-F238E27FC236}">
                <a16:creationId xmlns:a16="http://schemas.microsoft.com/office/drawing/2014/main" id="{76EE7C2E-0044-47CC-B829-9198DC93DF72}"/>
              </a:ext>
            </a:extLst>
          </p:cNvPr>
          <p:cNvSpPr>
            <a:spLocks noGrp="1"/>
          </p:cNvSpPr>
          <p:nvPr>
            <p:ph type="subTitle" idx="10"/>
          </p:nvPr>
        </p:nvSpPr>
        <p:spPr/>
        <p:txBody>
          <a:bodyPr/>
          <a:lstStyle/>
          <a:p>
            <a:r>
              <a:rPr lang="ja-JP" altLang="en-US"/>
              <a:t>①</a:t>
            </a:r>
            <a:r>
              <a:rPr lang="zh-TW" altLang="en-US"/>
              <a:t>線</a:t>
            </a:r>
            <a:r>
              <a:rPr lang="ja-JP" altLang="en-US"/>
              <a:t>ツール　：</a:t>
            </a:r>
            <a:r>
              <a:rPr lang="en-US" altLang="ja-JP"/>
              <a:t>1</a:t>
            </a:r>
            <a:endParaRPr kumimoji="1" lang="ja-JP" altLang="en-US"/>
          </a:p>
        </p:txBody>
      </p:sp>
      <p:sp>
        <p:nvSpPr>
          <p:cNvPr id="5" name="タイトル 4">
            <a:extLst>
              <a:ext uri="{FF2B5EF4-FFF2-40B4-BE49-F238E27FC236}">
                <a16:creationId xmlns:a16="http://schemas.microsoft.com/office/drawing/2014/main" id="{D3A8E8BF-B21B-4DE6-94B9-56D98491FA35}"/>
              </a:ext>
            </a:extLst>
          </p:cNvPr>
          <p:cNvSpPr>
            <a:spLocks noGrp="1"/>
          </p:cNvSpPr>
          <p:nvPr>
            <p:ph type="title"/>
          </p:nvPr>
        </p:nvSpPr>
        <p:spPr/>
        <p:txBody>
          <a:bodyPr/>
          <a:lstStyle/>
          <a:p>
            <a:r>
              <a:rPr lang="ja-JP" altLang="en-US"/>
              <a:t>図形</a:t>
            </a:r>
            <a:endParaRPr kumimoji="1" lang="ja-JP" altLang="en-US"/>
          </a:p>
        </p:txBody>
      </p:sp>
      <p:sp>
        <p:nvSpPr>
          <p:cNvPr id="34" name="正方形/長方形 33">
            <a:extLst>
              <a:ext uri="{FF2B5EF4-FFF2-40B4-BE49-F238E27FC236}">
                <a16:creationId xmlns:a16="http://schemas.microsoft.com/office/drawing/2014/main" id="{8AF2BE36-DEF5-4930-9562-2FF13432F15C}"/>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2</a:t>
            </a:r>
            <a:endParaRPr kumimoji="1" lang="ja-JP" altLang="en-US" sz="1600" i="1"/>
          </a:p>
        </p:txBody>
      </p:sp>
      <p:sp>
        <p:nvSpPr>
          <p:cNvPr id="35" name="正方形/長方形 34">
            <a:extLst>
              <a:ext uri="{FF2B5EF4-FFF2-40B4-BE49-F238E27FC236}">
                <a16:creationId xmlns:a16="http://schemas.microsoft.com/office/drawing/2014/main" id="{7954CF36-20CC-4D3C-995D-FC22E28FBA33}"/>
              </a:ext>
            </a:extLst>
          </p:cNvPr>
          <p:cNvSpPr/>
          <p:nvPr/>
        </p:nvSpPr>
        <p:spPr>
          <a:xfrm>
            <a:off x="2626426" y="4304371"/>
            <a:ext cx="4287587" cy="2310198"/>
          </a:xfrm>
          <a:prstGeom prst="rect">
            <a:avLst/>
          </a:prstGeom>
          <a:solidFill>
            <a:srgbClr val="BFB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A02522CC-B20A-4156-A87F-3B79190C96C1}"/>
              </a:ext>
            </a:extLst>
          </p:cNvPr>
          <p:cNvSpPr txBox="1"/>
          <p:nvPr/>
        </p:nvSpPr>
        <p:spPr>
          <a:xfrm>
            <a:off x="452438" y="1052514"/>
            <a:ext cx="2739283" cy="461665"/>
          </a:xfrm>
          <a:prstGeom prst="rect">
            <a:avLst/>
          </a:prstGeom>
          <a:noFill/>
        </p:spPr>
        <p:txBody>
          <a:bodyPr wrap="square" rtlCol="0">
            <a:spAutoFit/>
          </a:bodyPr>
          <a:lstStyle/>
          <a:p>
            <a:r>
              <a:rPr lang="en-US" altLang="ja-JP" sz="2400" i="1">
                <a:solidFill>
                  <a:schemeClr val="tx1">
                    <a:lumMod val="65000"/>
                    <a:lumOff val="35000"/>
                  </a:schemeClr>
                </a:solidFill>
              </a:rPr>
              <a:t>1.</a:t>
            </a:r>
            <a:r>
              <a:rPr lang="ja-JP" altLang="en-US" sz="2400" i="1">
                <a:solidFill>
                  <a:schemeClr val="tx1">
                    <a:lumMod val="65000"/>
                    <a:lumOff val="35000"/>
                  </a:schemeClr>
                </a:solidFill>
              </a:rPr>
              <a:t> 線をひく</a:t>
            </a:r>
          </a:p>
        </p:txBody>
      </p:sp>
      <p:pic>
        <p:nvPicPr>
          <p:cNvPr id="41" name="図 40" descr="スキー, 男, 雪, 斜面 が含まれている画像&#10;&#10;自動的に生成された説明">
            <a:extLst>
              <a:ext uri="{FF2B5EF4-FFF2-40B4-BE49-F238E27FC236}">
                <a16:creationId xmlns:a16="http://schemas.microsoft.com/office/drawing/2014/main" id="{E7EBEB3E-A521-465B-980C-AD889E27AA41}"/>
              </a:ext>
            </a:extLst>
          </p:cNvPr>
          <p:cNvPicPr>
            <a:picLocks noChangeAspect="1"/>
          </p:cNvPicPr>
          <p:nvPr/>
        </p:nvPicPr>
        <p:blipFill rotWithShape="1">
          <a:blip r:embed="rId2">
            <a:extLst>
              <a:ext uri="{28A0092B-C50C-407E-A947-70E740481C1C}">
                <a14:useLocalDpi xmlns:a14="http://schemas.microsoft.com/office/drawing/2010/main" val="0"/>
              </a:ext>
            </a:extLst>
          </a:blip>
          <a:srcRect r="7315"/>
          <a:stretch/>
        </p:blipFill>
        <p:spPr>
          <a:xfrm>
            <a:off x="3103595" y="1592672"/>
            <a:ext cx="2538922" cy="2024860"/>
          </a:xfrm>
          <a:prstGeom prst="rect">
            <a:avLst/>
          </a:prstGeom>
        </p:spPr>
      </p:pic>
      <p:sp>
        <p:nvSpPr>
          <p:cNvPr id="42" name="正方形/長方形 41">
            <a:extLst>
              <a:ext uri="{FF2B5EF4-FFF2-40B4-BE49-F238E27FC236}">
                <a16:creationId xmlns:a16="http://schemas.microsoft.com/office/drawing/2014/main" id="{E2B3BF83-A244-4803-B84E-3547FD2B3FC1}"/>
              </a:ext>
            </a:extLst>
          </p:cNvPr>
          <p:cNvSpPr/>
          <p:nvPr/>
        </p:nvSpPr>
        <p:spPr>
          <a:xfrm>
            <a:off x="5808880" y="1556576"/>
            <a:ext cx="3939411" cy="1654107"/>
          </a:xfrm>
          <a:prstGeom prst="rect">
            <a:avLst/>
          </a:prstGeom>
        </p:spPr>
        <p:txBody>
          <a:bodyPr wrap="square">
            <a:spAutoFit/>
          </a:bodyPr>
          <a:lstStyle/>
          <a:p>
            <a:pPr>
              <a:lnSpc>
                <a:spcPts val="2500"/>
              </a:lnSpc>
            </a:pPr>
            <a:r>
              <a:rPr lang="ja-JP" altLang="en-US" i="1">
                <a:solidFill>
                  <a:schemeClr val="tx1">
                    <a:lumMod val="65000"/>
                    <a:lumOff val="35000"/>
                  </a:schemeClr>
                </a:solidFill>
              </a:rPr>
              <a:t>0</a:t>
            </a:r>
            <a:r>
              <a:rPr lang="en-US" altLang="ja-JP" i="1">
                <a:solidFill>
                  <a:schemeClr val="tx1">
                    <a:lumMod val="65000"/>
                    <a:lumOff val="35000"/>
                  </a:schemeClr>
                </a:solidFill>
              </a:rPr>
              <a:t>. </a:t>
            </a:r>
            <a:r>
              <a:rPr lang="ja-JP" altLang="en-US" i="1">
                <a:solidFill>
                  <a:schemeClr val="tx1">
                    <a:lumMod val="65000"/>
                    <a:lumOff val="35000"/>
                  </a:schemeClr>
                </a:solidFill>
              </a:rPr>
              <a:t>線ツールをクリック</a:t>
            </a:r>
            <a:r>
              <a:rPr lang="ja-JP" altLang="en-US" sz="1400" i="1">
                <a:solidFill>
                  <a:schemeClr val="tx1">
                    <a:lumMod val="65000"/>
                    <a:lumOff val="35000"/>
                  </a:schemeClr>
                </a:solidFill>
              </a:rPr>
              <a:t>（以下省略）</a:t>
            </a:r>
            <a:endParaRPr lang="en-US" altLang="ja-JP" sz="1400" i="1">
              <a:solidFill>
                <a:schemeClr val="tx1">
                  <a:lumMod val="65000"/>
                  <a:lumOff val="35000"/>
                </a:schemeClr>
              </a:solidFill>
            </a:endParaRPr>
          </a:p>
          <a:p>
            <a:pPr>
              <a:lnSpc>
                <a:spcPts val="2500"/>
              </a:lnSpc>
            </a:pPr>
            <a:endParaRPr lang="en-US" altLang="ja-JP" sz="1400" i="1">
              <a:solidFill>
                <a:schemeClr val="tx1">
                  <a:lumMod val="65000"/>
                  <a:lumOff val="35000"/>
                </a:schemeClr>
              </a:solidFill>
            </a:endParaRPr>
          </a:p>
          <a:p>
            <a:pPr>
              <a:lnSpc>
                <a:spcPts val="2500"/>
              </a:lnSpc>
            </a:pPr>
            <a:r>
              <a:rPr lang="en-US" altLang="ja-JP" i="1">
                <a:solidFill>
                  <a:schemeClr val="tx1">
                    <a:lumMod val="65000"/>
                    <a:lumOff val="35000"/>
                  </a:schemeClr>
                </a:solidFill>
              </a:rPr>
              <a:t>1. </a:t>
            </a:r>
            <a:r>
              <a:rPr lang="ja-JP" altLang="en-US" i="1">
                <a:solidFill>
                  <a:schemeClr val="tx1">
                    <a:lumMod val="65000"/>
                    <a:lumOff val="35000"/>
                  </a:schemeClr>
                </a:solidFill>
              </a:rPr>
              <a:t>始点をクリック</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終点クリック </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→escキーを押して終了</a:t>
            </a:r>
          </a:p>
        </p:txBody>
      </p:sp>
      <p:sp>
        <p:nvSpPr>
          <p:cNvPr id="46" name="テキスト ボックス 45">
            <a:extLst>
              <a:ext uri="{FF2B5EF4-FFF2-40B4-BE49-F238E27FC236}">
                <a16:creationId xmlns:a16="http://schemas.microsoft.com/office/drawing/2014/main" id="{043A0D76-3D97-4EFE-B23E-CC165E6E4914}"/>
              </a:ext>
            </a:extLst>
          </p:cNvPr>
          <p:cNvSpPr txBox="1"/>
          <p:nvPr/>
        </p:nvSpPr>
        <p:spPr>
          <a:xfrm>
            <a:off x="451393" y="3751813"/>
            <a:ext cx="3555118" cy="461665"/>
          </a:xfrm>
          <a:prstGeom prst="rect">
            <a:avLst/>
          </a:prstGeom>
          <a:noFill/>
        </p:spPr>
        <p:txBody>
          <a:bodyPr wrap="square" rtlCol="0">
            <a:spAutoFit/>
          </a:bodyPr>
          <a:lstStyle/>
          <a:p>
            <a:r>
              <a:rPr lang="en-US" altLang="ja-JP" sz="2400" i="1">
                <a:solidFill>
                  <a:schemeClr val="tx1">
                    <a:lumMod val="65000"/>
                    <a:lumOff val="35000"/>
                  </a:schemeClr>
                </a:solidFill>
              </a:rPr>
              <a:t>2.</a:t>
            </a:r>
            <a:r>
              <a:rPr lang="ja-JP" altLang="en-US" sz="2400" i="1">
                <a:solidFill>
                  <a:schemeClr val="tx1">
                    <a:lumMod val="65000"/>
                    <a:lumOff val="35000"/>
                  </a:schemeClr>
                </a:solidFill>
              </a:rPr>
              <a:t> 多角形を作る</a:t>
            </a:r>
          </a:p>
        </p:txBody>
      </p:sp>
      <p:sp>
        <p:nvSpPr>
          <p:cNvPr id="47" name="正方形/長方形 46">
            <a:extLst>
              <a:ext uri="{FF2B5EF4-FFF2-40B4-BE49-F238E27FC236}">
                <a16:creationId xmlns:a16="http://schemas.microsoft.com/office/drawing/2014/main" id="{EB710384-1AEC-4482-92D9-2B0F8D0DA168}"/>
              </a:ext>
            </a:extLst>
          </p:cNvPr>
          <p:cNvSpPr/>
          <p:nvPr/>
        </p:nvSpPr>
        <p:spPr>
          <a:xfrm>
            <a:off x="6916736" y="4318177"/>
            <a:ext cx="2942134" cy="692305"/>
          </a:xfrm>
          <a:prstGeom prst="rect">
            <a:avLst/>
          </a:prstGeom>
        </p:spPr>
        <p:txBody>
          <a:bodyPr wrap="square">
            <a:spAutoFit/>
          </a:bodyPr>
          <a:lstStyle/>
          <a:p>
            <a:pPr>
              <a:lnSpc>
                <a:spcPts val="2500"/>
              </a:lnSpc>
            </a:pPr>
            <a:r>
              <a:rPr lang="en-US" altLang="ja-JP" i="1" dirty="0">
                <a:solidFill>
                  <a:schemeClr val="tx1">
                    <a:lumMod val="65000"/>
                    <a:lumOff val="35000"/>
                  </a:schemeClr>
                </a:solidFill>
              </a:rPr>
              <a:t>1. 1</a:t>
            </a:r>
            <a:r>
              <a:rPr lang="ja-JP" altLang="en-US" i="1">
                <a:solidFill>
                  <a:schemeClr val="tx1">
                    <a:lumMod val="65000"/>
                    <a:lumOff val="35000"/>
                  </a:schemeClr>
                </a:solidFill>
              </a:rPr>
              <a:t>～</a:t>
            </a:r>
            <a:r>
              <a:rPr lang="en-US" altLang="ja-JP" i="1" dirty="0">
                <a:solidFill>
                  <a:schemeClr val="tx1">
                    <a:lumMod val="65000"/>
                    <a:lumOff val="35000"/>
                  </a:schemeClr>
                </a:solidFill>
              </a:rPr>
              <a:t>4</a:t>
            </a:r>
            <a:r>
              <a:rPr lang="ja-JP" altLang="en-US" i="1">
                <a:solidFill>
                  <a:schemeClr val="tx1">
                    <a:lumMod val="65000"/>
                    <a:lumOff val="35000"/>
                  </a:schemeClr>
                </a:solidFill>
              </a:rPr>
              <a:t>を順番にクリック</a:t>
            </a:r>
            <a:endParaRPr lang="en-US" altLang="ja-JP" i="1" dirty="0">
              <a:solidFill>
                <a:schemeClr val="tx1">
                  <a:lumMod val="65000"/>
                  <a:lumOff val="35000"/>
                </a:schemeClr>
              </a:solidFill>
            </a:endParaRPr>
          </a:p>
          <a:p>
            <a:pPr>
              <a:lnSpc>
                <a:spcPts val="2500"/>
              </a:lnSpc>
            </a:pPr>
            <a:r>
              <a:rPr lang="ja-JP" altLang="en-US" i="1">
                <a:solidFill>
                  <a:schemeClr val="tx1">
                    <a:lumMod val="65000"/>
                    <a:lumOff val="35000"/>
                  </a:schemeClr>
                </a:solidFill>
              </a:rPr>
              <a:t>   </a:t>
            </a:r>
          </a:p>
        </p:txBody>
      </p:sp>
      <p:sp>
        <p:nvSpPr>
          <p:cNvPr id="51" name="正方形/長方形 50">
            <a:extLst>
              <a:ext uri="{FF2B5EF4-FFF2-40B4-BE49-F238E27FC236}">
                <a16:creationId xmlns:a16="http://schemas.microsoft.com/office/drawing/2014/main" id="{EE648D33-F954-48D4-A513-7E0AF8CE6127}"/>
              </a:ext>
            </a:extLst>
          </p:cNvPr>
          <p:cNvSpPr/>
          <p:nvPr/>
        </p:nvSpPr>
        <p:spPr>
          <a:xfrm>
            <a:off x="6881801" y="5160621"/>
            <a:ext cx="2866490" cy="369332"/>
          </a:xfrm>
          <a:prstGeom prst="rect">
            <a:avLst/>
          </a:prstGeom>
        </p:spPr>
        <p:txBody>
          <a:bodyPr wrap="none">
            <a:spAutoFit/>
          </a:bodyPr>
          <a:lstStyle/>
          <a:p>
            <a:r>
              <a:rPr lang="en-US" altLang="ja-JP" i="1">
                <a:solidFill>
                  <a:schemeClr val="tx1">
                    <a:lumMod val="65000"/>
                    <a:lumOff val="35000"/>
                  </a:schemeClr>
                </a:solidFill>
              </a:rPr>
              <a:t>2. 1</a:t>
            </a:r>
            <a:r>
              <a:rPr lang="ja-JP" altLang="en-US" i="1">
                <a:solidFill>
                  <a:schemeClr val="tx1">
                    <a:lumMod val="65000"/>
                    <a:lumOff val="35000"/>
                  </a:schemeClr>
                </a:solidFill>
              </a:rPr>
              <a:t>と同じ位置をクリック</a:t>
            </a:r>
          </a:p>
        </p:txBody>
      </p:sp>
      <p:sp>
        <p:nvSpPr>
          <p:cNvPr id="56" name="正方形/長方形 55">
            <a:extLst>
              <a:ext uri="{FF2B5EF4-FFF2-40B4-BE49-F238E27FC236}">
                <a16:creationId xmlns:a16="http://schemas.microsoft.com/office/drawing/2014/main" id="{1A578718-EAD7-4C9F-B972-F8244A554339}"/>
              </a:ext>
            </a:extLst>
          </p:cNvPr>
          <p:cNvSpPr/>
          <p:nvPr/>
        </p:nvSpPr>
        <p:spPr>
          <a:xfrm>
            <a:off x="7187347" y="5541400"/>
            <a:ext cx="1569660" cy="369332"/>
          </a:xfrm>
          <a:prstGeom prst="rect">
            <a:avLst/>
          </a:prstGeom>
        </p:spPr>
        <p:txBody>
          <a:bodyPr wrap="none">
            <a:spAutoFit/>
          </a:bodyPr>
          <a:lstStyle/>
          <a:p>
            <a:r>
              <a:rPr lang="ja-JP" altLang="en-US" i="1">
                <a:solidFill>
                  <a:schemeClr val="tx1">
                    <a:lumMod val="65000"/>
                    <a:lumOff val="35000"/>
                  </a:schemeClr>
                </a:solidFill>
              </a:rPr>
              <a:t>→面ができる</a:t>
            </a:r>
          </a:p>
        </p:txBody>
      </p:sp>
      <p:pic>
        <p:nvPicPr>
          <p:cNvPr id="57" name="図 56">
            <a:extLst>
              <a:ext uri="{FF2B5EF4-FFF2-40B4-BE49-F238E27FC236}">
                <a16:creationId xmlns:a16="http://schemas.microsoft.com/office/drawing/2014/main" id="{6B0BA5E8-056E-4C09-8708-F041A64671A1}"/>
              </a:ext>
            </a:extLst>
          </p:cNvPr>
          <p:cNvPicPr>
            <a:picLocks noChangeAspect="1"/>
          </p:cNvPicPr>
          <p:nvPr/>
        </p:nvPicPr>
        <p:blipFill>
          <a:blip r:embed="rId3"/>
          <a:stretch>
            <a:fillRect/>
          </a:stretch>
        </p:blipFill>
        <p:spPr>
          <a:xfrm>
            <a:off x="780842" y="1578771"/>
            <a:ext cx="1843100" cy="1027001"/>
          </a:xfrm>
          <a:prstGeom prst="rect">
            <a:avLst/>
          </a:prstGeom>
        </p:spPr>
      </p:pic>
      <p:grpSp>
        <p:nvGrpSpPr>
          <p:cNvPr id="58" name="グループ化 57">
            <a:extLst>
              <a:ext uri="{FF2B5EF4-FFF2-40B4-BE49-F238E27FC236}">
                <a16:creationId xmlns:a16="http://schemas.microsoft.com/office/drawing/2014/main" id="{F0FEE30B-FE1F-4D57-BEDF-A117559D59DE}"/>
              </a:ext>
            </a:extLst>
          </p:cNvPr>
          <p:cNvGrpSpPr/>
          <p:nvPr/>
        </p:nvGrpSpPr>
        <p:grpSpPr>
          <a:xfrm>
            <a:off x="470597" y="1593694"/>
            <a:ext cx="260968" cy="253916"/>
            <a:chOff x="357223" y="1051993"/>
            <a:chExt cx="253400" cy="262900"/>
          </a:xfrm>
        </p:grpSpPr>
        <p:sp>
          <p:nvSpPr>
            <p:cNvPr id="66" name="正方形/長方形 65">
              <a:extLst>
                <a:ext uri="{FF2B5EF4-FFF2-40B4-BE49-F238E27FC236}">
                  <a16:creationId xmlns:a16="http://schemas.microsoft.com/office/drawing/2014/main" id="{C2C80DB5-FEB3-433D-98A9-5A11C466A13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7" name="テキスト ボックス 66">
              <a:extLst>
                <a:ext uri="{FF2B5EF4-FFF2-40B4-BE49-F238E27FC236}">
                  <a16:creationId xmlns:a16="http://schemas.microsoft.com/office/drawing/2014/main" id="{BAEC45C0-1D7E-4453-A2AC-8DAB199884D7}"/>
                </a:ext>
              </a:extLst>
            </p:cNvPr>
            <p:cNvSpPr txBox="1"/>
            <p:nvPr/>
          </p:nvSpPr>
          <p:spPr>
            <a:xfrm>
              <a:off x="357223" y="1051993"/>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76" name="グループ化 75">
            <a:extLst>
              <a:ext uri="{FF2B5EF4-FFF2-40B4-BE49-F238E27FC236}">
                <a16:creationId xmlns:a16="http://schemas.microsoft.com/office/drawing/2014/main" id="{B32BB0BE-91AF-49B4-9FF1-74E6C56D7EF4}"/>
              </a:ext>
            </a:extLst>
          </p:cNvPr>
          <p:cNvGrpSpPr/>
          <p:nvPr/>
        </p:nvGrpSpPr>
        <p:grpSpPr>
          <a:xfrm>
            <a:off x="3103595" y="1589688"/>
            <a:ext cx="260968" cy="245239"/>
            <a:chOff x="346395" y="1040447"/>
            <a:chExt cx="253400" cy="253916"/>
          </a:xfrm>
        </p:grpSpPr>
        <p:sp>
          <p:nvSpPr>
            <p:cNvPr id="77" name="正方形/長方形 76">
              <a:extLst>
                <a:ext uri="{FF2B5EF4-FFF2-40B4-BE49-F238E27FC236}">
                  <a16:creationId xmlns:a16="http://schemas.microsoft.com/office/drawing/2014/main" id="{3CF1DEC8-CDCE-46A5-9786-F6E13ECFA28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78" name="テキスト ボックス 77">
              <a:extLst>
                <a:ext uri="{FF2B5EF4-FFF2-40B4-BE49-F238E27FC236}">
                  <a16:creationId xmlns:a16="http://schemas.microsoft.com/office/drawing/2014/main" id="{6A042F1E-9F10-4462-815F-DBF69018677E}"/>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79" name="グループ化 78">
            <a:extLst>
              <a:ext uri="{FF2B5EF4-FFF2-40B4-BE49-F238E27FC236}">
                <a16:creationId xmlns:a16="http://schemas.microsoft.com/office/drawing/2014/main" id="{96BBD86C-65C3-4287-91EE-00FFF250F582}"/>
              </a:ext>
            </a:extLst>
          </p:cNvPr>
          <p:cNvGrpSpPr/>
          <p:nvPr/>
        </p:nvGrpSpPr>
        <p:grpSpPr>
          <a:xfrm>
            <a:off x="451393" y="4304371"/>
            <a:ext cx="2113185" cy="2310198"/>
            <a:chOff x="451393" y="4304371"/>
            <a:chExt cx="2113185" cy="2310198"/>
          </a:xfrm>
        </p:grpSpPr>
        <p:pic>
          <p:nvPicPr>
            <p:cNvPr id="80" name="図 79" descr="記号, 交通, ストリート, 空気 が含まれている画像&#10;&#10;自動的に生成された説明">
              <a:extLst>
                <a:ext uri="{FF2B5EF4-FFF2-40B4-BE49-F238E27FC236}">
                  <a16:creationId xmlns:a16="http://schemas.microsoft.com/office/drawing/2014/main" id="{7BC8E359-26D6-406F-B3C2-89A46FBE85B2}"/>
                </a:ext>
              </a:extLst>
            </p:cNvPr>
            <p:cNvPicPr>
              <a:picLocks noChangeAspect="1"/>
            </p:cNvPicPr>
            <p:nvPr/>
          </p:nvPicPr>
          <p:blipFill rotWithShape="1">
            <a:blip r:embed="rId4">
              <a:extLst>
                <a:ext uri="{28A0092B-C50C-407E-A947-70E740481C1C}">
                  <a14:useLocalDpi xmlns:a14="http://schemas.microsoft.com/office/drawing/2010/main" val="0"/>
                </a:ext>
              </a:extLst>
            </a:blip>
            <a:srcRect l="10378" r="7784"/>
            <a:stretch/>
          </p:blipFill>
          <p:spPr>
            <a:xfrm>
              <a:off x="451393" y="4452927"/>
              <a:ext cx="2112140" cy="2161642"/>
            </a:xfrm>
            <a:prstGeom prst="rect">
              <a:avLst/>
            </a:prstGeom>
          </p:spPr>
        </p:pic>
        <p:sp>
          <p:nvSpPr>
            <p:cNvPr id="81" name="正方形/長方形 80">
              <a:extLst>
                <a:ext uri="{FF2B5EF4-FFF2-40B4-BE49-F238E27FC236}">
                  <a16:creationId xmlns:a16="http://schemas.microsoft.com/office/drawing/2014/main" id="{0DF7A54F-B885-4660-B23F-60A3243FDA71}"/>
                </a:ext>
              </a:extLst>
            </p:cNvPr>
            <p:cNvSpPr/>
            <p:nvPr/>
          </p:nvSpPr>
          <p:spPr>
            <a:xfrm>
              <a:off x="451393" y="4304371"/>
              <a:ext cx="2113185" cy="150016"/>
            </a:xfrm>
            <a:prstGeom prst="rect">
              <a:avLst/>
            </a:prstGeom>
            <a:solidFill>
              <a:srgbClr val="BFB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82" name="図 81" descr="スポーツゲーム, 座る, ホワイト, 水 が含まれている画像&#10;&#10;自動的に生成された説明">
            <a:extLst>
              <a:ext uri="{FF2B5EF4-FFF2-40B4-BE49-F238E27FC236}">
                <a16:creationId xmlns:a16="http://schemas.microsoft.com/office/drawing/2014/main" id="{69983599-92EE-4A0B-A42B-B976BC69B939}"/>
              </a:ext>
            </a:extLst>
          </p:cNvPr>
          <p:cNvPicPr>
            <a:picLocks noChangeAspect="1"/>
          </p:cNvPicPr>
          <p:nvPr/>
        </p:nvPicPr>
        <p:blipFill rotWithShape="1">
          <a:blip r:embed="rId5">
            <a:extLst>
              <a:ext uri="{28A0092B-C50C-407E-A947-70E740481C1C}">
                <a14:useLocalDpi xmlns:a14="http://schemas.microsoft.com/office/drawing/2010/main" val="0"/>
              </a:ext>
            </a:extLst>
          </a:blip>
          <a:srcRect l="8332" t="2144" r="4046" b="-1"/>
          <a:stretch/>
        </p:blipFill>
        <p:spPr>
          <a:xfrm>
            <a:off x="2627472" y="4441141"/>
            <a:ext cx="2112140" cy="2164399"/>
          </a:xfrm>
          <a:prstGeom prst="rect">
            <a:avLst/>
          </a:prstGeom>
        </p:spPr>
      </p:pic>
      <p:pic>
        <p:nvPicPr>
          <p:cNvPr id="83" name="図 82">
            <a:extLst>
              <a:ext uri="{FF2B5EF4-FFF2-40B4-BE49-F238E27FC236}">
                <a16:creationId xmlns:a16="http://schemas.microsoft.com/office/drawing/2014/main" id="{6980EF98-6417-4031-81F3-A76E509939D1}"/>
              </a:ext>
            </a:extLst>
          </p:cNvPr>
          <p:cNvPicPr>
            <a:picLocks noChangeAspect="1"/>
          </p:cNvPicPr>
          <p:nvPr/>
        </p:nvPicPr>
        <p:blipFill rotWithShape="1">
          <a:blip r:embed="rId6">
            <a:extLst>
              <a:ext uri="{28A0092B-C50C-407E-A947-70E740481C1C}">
                <a14:useLocalDpi xmlns:a14="http://schemas.microsoft.com/office/drawing/2010/main" val="0"/>
              </a:ext>
            </a:extLst>
          </a:blip>
          <a:srcRect l="8762" t="4930" r="7377"/>
          <a:stretch/>
        </p:blipFill>
        <p:spPr>
          <a:xfrm>
            <a:off x="4803551" y="4438157"/>
            <a:ext cx="2112140" cy="2167156"/>
          </a:xfrm>
          <a:prstGeom prst="rect">
            <a:avLst/>
          </a:prstGeom>
        </p:spPr>
      </p:pic>
      <p:grpSp>
        <p:nvGrpSpPr>
          <p:cNvPr id="84" name="グループ化 83">
            <a:extLst>
              <a:ext uri="{FF2B5EF4-FFF2-40B4-BE49-F238E27FC236}">
                <a16:creationId xmlns:a16="http://schemas.microsoft.com/office/drawing/2014/main" id="{A40D606B-C1D5-4AF0-9610-76AC4E13A68B}"/>
              </a:ext>
            </a:extLst>
          </p:cNvPr>
          <p:cNvGrpSpPr/>
          <p:nvPr/>
        </p:nvGrpSpPr>
        <p:grpSpPr>
          <a:xfrm>
            <a:off x="449221" y="4293220"/>
            <a:ext cx="260968" cy="245239"/>
            <a:chOff x="346395" y="1040447"/>
            <a:chExt cx="253400" cy="253916"/>
          </a:xfrm>
        </p:grpSpPr>
        <p:sp>
          <p:nvSpPr>
            <p:cNvPr id="85" name="正方形/長方形 84">
              <a:extLst>
                <a:ext uri="{FF2B5EF4-FFF2-40B4-BE49-F238E27FC236}">
                  <a16:creationId xmlns:a16="http://schemas.microsoft.com/office/drawing/2014/main" id="{D3CDDECE-73E9-45F2-B997-88AD1A264B4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86" name="テキスト ボックス 85">
              <a:extLst>
                <a:ext uri="{FF2B5EF4-FFF2-40B4-BE49-F238E27FC236}">
                  <a16:creationId xmlns:a16="http://schemas.microsoft.com/office/drawing/2014/main" id="{BDAE6A12-1388-4429-846A-BA3A80E28433}"/>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87" name="グループ化 86">
            <a:extLst>
              <a:ext uri="{FF2B5EF4-FFF2-40B4-BE49-F238E27FC236}">
                <a16:creationId xmlns:a16="http://schemas.microsoft.com/office/drawing/2014/main" id="{C08D9C94-F408-48AB-9BB7-942DEB7B17B6}"/>
              </a:ext>
            </a:extLst>
          </p:cNvPr>
          <p:cNvGrpSpPr/>
          <p:nvPr/>
        </p:nvGrpSpPr>
        <p:grpSpPr>
          <a:xfrm>
            <a:off x="2623942" y="4292516"/>
            <a:ext cx="260968" cy="253916"/>
            <a:chOff x="346395" y="1040447"/>
            <a:chExt cx="253400" cy="262900"/>
          </a:xfrm>
        </p:grpSpPr>
        <p:sp>
          <p:nvSpPr>
            <p:cNvPr id="88" name="正方形/長方形 87">
              <a:extLst>
                <a:ext uri="{FF2B5EF4-FFF2-40B4-BE49-F238E27FC236}">
                  <a16:creationId xmlns:a16="http://schemas.microsoft.com/office/drawing/2014/main" id="{58161B89-FC7C-4B8E-9B6B-309BA0395BA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89" name="テキスト ボックス 88">
              <a:extLst>
                <a:ext uri="{FF2B5EF4-FFF2-40B4-BE49-F238E27FC236}">
                  <a16:creationId xmlns:a16="http://schemas.microsoft.com/office/drawing/2014/main" id="{D62CFC57-3CF8-4F7F-9BBF-81E5343D8F5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90" name="矢印: 右 89">
            <a:extLst>
              <a:ext uri="{FF2B5EF4-FFF2-40B4-BE49-F238E27FC236}">
                <a16:creationId xmlns:a16="http://schemas.microsoft.com/office/drawing/2014/main" id="{7F2D037A-F09C-4AF2-B3DE-55E054BE9796}"/>
              </a:ext>
            </a:extLst>
          </p:cNvPr>
          <p:cNvSpPr/>
          <p:nvPr/>
        </p:nvSpPr>
        <p:spPr>
          <a:xfrm>
            <a:off x="4638260" y="5304552"/>
            <a:ext cx="373008" cy="2785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a:extLst>
              <a:ext uri="{FF2B5EF4-FFF2-40B4-BE49-F238E27FC236}">
                <a16:creationId xmlns:a16="http://schemas.microsoft.com/office/drawing/2014/main" id="{887E4627-DF57-40EF-BB36-D7DA1C15AB19}"/>
              </a:ext>
            </a:extLst>
          </p:cNvPr>
          <p:cNvSpPr/>
          <p:nvPr/>
        </p:nvSpPr>
        <p:spPr>
          <a:xfrm>
            <a:off x="780842" y="1974084"/>
            <a:ext cx="1843100" cy="2954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a:extLst>
              <a:ext uri="{FF2B5EF4-FFF2-40B4-BE49-F238E27FC236}">
                <a16:creationId xmlns:a16="http://schemas.microsoft.com/office/drawing/2014/main" id="{8ECC498B-2C56-42B5-A0AA-5F0E8BD27D99}"/>
              </a:ext>
            </a:extLst>
          </p:cNvPr>
          <p:cNvSpPr/>
          <p:nvPr/>
        </p:nvSpPr>
        <p:spPr>
          <a:xfrm>
            <a:off x="783785" y="1585772"/>
            <a:ext cx="621269" cy="3883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テキスト ボックス 92">
            <a:extLst>
              <a:ext uri="{FF2B5EF4-FFF2-40B4-BE49-F238E27FC236}">
                <a16:creationId xmlns:a16="http://schemas.microsoft.com/office/drawing/2014/main" id="{D0C96CB4-88F1-4605-8112-9822FEA3BE7E}"/>
              </a:ext>
            </a:extLst>
          </p:cNvPr>
          <p:cNvSpPr txBox="1"/>
          <p:nvPr/>
        </p:nvSpPr>
        <p:spPr>
          <a:xfrm>
            <a:off x="3387793" y="2015686"/>
            <a:ext cx="444694" cy="307777"/>
          </a:xfrm>
          <a:prstGeom prst="rect">
            <a:avLst/>
          </a:prstGeom>
          <a:noFill/>
        </p:spPr>
        <p:txBody>
          <a:bodyPr wrap="square" rtlCol="0">
            <a:spAutoFit/>
          </a:bodyPr>
          <a:lstStyle/>
          <a:p>
            <a:r>
              <a:rPr kumimoji="1" lang="ja-JP" altLang="en-US" sz="1400" i="1">
                <a:solidFill>
                  <a:srgbClr val="FF0000"/>
                </a:solidFill>
              </a:rPr>
              <a:t>①</a:t>
            </a:r>
          </a:p>
        </p:txBody>
      </p:sp>
      <p:sp>
        <p:nvSpPr>
          <p:cNvPr id="94" name="テキスト ボックス 93">
            <a:extLst>
              <a:ext uri="{FF2B5EF4-FFF2-40B4-BE49-F238E27FC236}">
                <a16:creationId xmlns:a16="http://schemas.microsoft.com/office/drawing/2014/main" id="{305B64D0-6DB2-49E2-BB5C-D7812D214994}"/>
              </a:ext>
            </a:extLst>
          </p:cNvPr>
          <p:cNvSpPr txBox="1"/>
          <p:nvPr/>
        </p:nvSpPr>
        <p:spPr>
          <a:xfrm>
            <a:off x="4916488" y="3045525"/>
            <a:ext cx="390873" cy="330316"/>
          </a:xfrm>
          <a:prstGeom prst="rect">
            <a:avLst/>
          </a:prstGeom>
          <a:noFill/>
        </p:spPr>
        <p:txBody>
          <a:bodyPr wrap="none" rtlCol="0">
            <a:spAutoFit/>
          </a:bodyPr>
          <a:lstStyle/>
          <a:p>
            <a:r>
              <a:rPr kumimoji="1" lang="ja-JP" altLang="en-US" sz="1400" i="1">
                <a:solidFill>
                  <a:srgbClr val="FF0000"/>
                </a:solidFill>
              </a:rPr>
              <a:t>②</a:t>
            </a:r>
          </a:p>
        </p:txBody>
      </p:sp>
      <p:sp>
        <p:nvSpPr>
          <p:cNvPr id="96" name="テキスト ボックス 95">
            <a:extLst>
              <a:ext uri="{FF2B5EF4-FFF2-40B4-BE49-F238E27FC236}">
                <a16:creationId xmlns:a16="http://schemas.microsoft.com/office/drawing/2014/main" id="{B0769220-4CF6-4EE0-8A02-0DC8F8C5056E}"/>
              </a:ext>
            </a:extLst>
          </p:cNvPr>
          <p:cNvSpPr txBox="1"/>
          <p:nvPr/>
        </p:nvSpPr>
        <p:spPr>
          <a:xfrm>
            <a:off x="620217" y="6240344"/>
            <a:ext cx="444694" cy="307777"/>
          </a:xfrm>
          <a:prstGeom prst="rect">
            <a:avLst/>
          </a:prstGeom>
          <a:noFill/>
        </p:spPr>
        <p:txBody>
          <a:bodyPr wrap="square" rtlCol="0">
            <a:spAutoFit/>
          </a:bodyPr>
          <a:lstStyle/>
          <a:p>
            <a:r>
              <a:rPr kumimoji="1" lang="ja-JP" altLang="en-US" sz="1400" i="1">
                <a:solidFill>
                  <a:srgbClr val="FF0000"/>
                </a:solidFill>
              </a:rPr>
              <a:t>①</a:t>
            </a:r>
          </a:p>
        </p:txBody>
      </p:sp>
      <p:sp>
        <p:nvSpPr>
          <p:cNvPr id="97" name="テキスト ボックス 96">
            <a:extLst>
              <a:ext uri="{FF2B5EF4-FFF2-40B4-BE49-F238E27FC236}">
                <a16:creationId xmlns:a16="http://schemas.microsoft.com/office/drawing/2014/main" id="{5BCBA2A2-535B-4034-A50B-205F1190CBBB}"/>
              </a:ext>
            </a:extLst>
          </p:cNvPr>
          <p:cNvSpPr txBox="1"/>
          <p:nvPr/>
        </p:nvSpPr>
        <p:spPr>
          <a:xfrm>
            <a:off x="1917479" y="6217805"/>
            <a:ext cx="390873" cy="330316"/>
          </a:xfrm>
          <a:prstGeom prst="rect">
            <a:avLst/>
          </a:prstGeom>
          <a:noFill/>
        </p:spPr>
        <p:txBody>
          <a:bodyPr wrap="none" rtlCol="0">
            <a:spAutoFit/>
          </a:bodyPr>
          <a:lstStyle/>
          <a:p>
            <a:r>
              <a:rPr kumimoji="1" lang="ja-JP" altLang="en-US" sz="1400" i="1">
                <a:solidFill>
                  <a:srgbClr val="FF0000"/>
                </a:solidFill>
              </a:rPr>
              <a:t>②</a:t>
            </a:r>
          </a:p>
        </p:txBody>
      </p:sp>
      <p:sp>
        <p:nvSpPr>
          <p:cNvPr id="98" name="テキスト ボックス 97">
            <a:extLst>
              <a:ext uri="{FF2B5EF4-FFF2-40B4-BE49-F238E27FC236}">
                <a16:creationId xmlns:a16="http://schemas.microsoft.com/office/drawing/2014/main" id="{85222D35-5539-4AF2-869F-E93F6A047B87}"/>
              </a:ext>
            </a:extLst>
          </p:cNvPr>
          <p:cNvSpPr txBox="1"/>
          <p:nvPr/>
        </p:nvSpPr>
        <p:spPr>
          <a:xfrm>
            <a:off x="2135211" y="4851891"/>
            <a:ext cx="364202" cy="307777"/>
          </a:xfrm>
          <a:prstGeom prst="rect">
            <a:avLst/>
          </a:prstGeom>
          <a:noFill/>
        </p:spPr>
        <p:txBody>
          <a:bodyPr wrap="none" rtlCol="0">
            <a:spAutoFit/>
          </a:bodyPr>
          <a:lstStyle/>
          <a:p>
            <a:r>
              <a:rPr kumimoji="1" lang="ja-JP" altLang="en-US" sz="1400" i="1">
                <a:solidFill>
                  <a:srgbClr val="FF0000"/>
                </a:solidFill>
              </a:rPr>
              <a:t>③</a:t>
            </a:r>
          </a:p>
        </p:txBody>
      </p:sp>
      <p:sp>
        <p:nvSpPr>
          <p:cNvPr id="99" name="テキスト ボックス 98">
            <a:extLst>
              <a:ext uri="{FF2B5EF4-FFF2-40B4-BE49-F238E27FC236}">
                <a16:creationId xmlns:a16="http://schemas.microsoft.com/office/drawing/2014/main" id="{210F3664-DC98-4815-8772-F9C27C764AAB}"/>
              </a:ext>
            </a:extLst>
          </p:cNvPr>
          <p:cNvSpPr txBox="1"/>
          <p:nvPr/>
        </p:nvSpPr>
        <p:spPr>
          <a:xfrm>
            <a:off x="430661" y="4587715"/>
            <a:ext cx="364202" cy="307777"/>
          </a:xfrm>
          <a:prstGeom prst="rect">
            <a:avLst/>
          </a:prstGeom>
          <a:noFill/>
        </p:spPr>
        <p:txBody>
          <a:bodyPr wrap="none" rtlCol="0">
            <a:spAutoFit/>
          </a:bodyPr>
          <a:lstStyle/>
          <a:p>
            <a:r>
              <a:rPr kumimoji="1" lang="ja-JP" altLang="en-US" sz="1400" i="1">
                <a:solidFill>
                  <a:srgbClr val="FF0000"/>
                </a:solidFill>
              </a:rPr>
              <a:t>④</a:t>
            </a:r>
          </a:p>
        </p:txBody>
      </p:sp>
      <p:sp>
        <p:nvSpPr>
          <p:cNvPr id="101" name="テキスト ボックス 100">
            <a:extLst>
              <a:ext uri="{FF2B5EF4-FFF2-40B4-BE49-F238E27FC236}">
                <a16:creationId xmlns:a16="http://schemas.microsoft.com/office/drawing/2014/main" id="{02642261-3FAB-4832-82E0-1BF4B99F5417}"/>
              </a:ext>
            </a:extLst>
          </p:cNvPr>
          <p:cNvSpPr txBox="1"/>
          <p:nvPr/>
        </p:nvSpPr>
        <p:spPr>
          <a:xfrm>
            <a:off x="2789385" y="6189654"/>
            <a:ext cx="444694" cy="307777"/>
          </a:xfrm>
          <a:prstGeom prst="rect">
            <a:avLst/>
          </a:prstGeom>
          <a:noFill/>
        </p:spPr>
        <p:txBody>
          <a:bodyPr wrap="square" rtlCol="0">
            <a:spAutoFit/>
          </a:bodyPr>
          <a:lstStyle/>
          <a:p>
            <a:r>
              <a:rPr kumimoji="1" lang="ja-JP" altLang="en-US" sz="1400" i="1">
                <a:solidFill>
                  <a:srgbClr val="FF0000"/>
                </a:solidFill>
              </a:rPr>
              <a:t>①</a:t>
            </a:r>
          </a:p>
        </p:txBody>
      </p:sp>
    </p:spTree>
    <p:extLst>
      <p:ext uri="{BB962C8B-B14F-4D97-AF65-F5344CB8AC3E}">
        <p14:creationId xmlns:p14="http://schemas.microsoft.com/office/powerpoint/2010/main" val="8525286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CD7E9D1-1836-4E28-820A-90FCDB5F8BA8}"/>
              </a:ext>
            </a:extLst>
          </p:cNvPr>
          <p:cNvSpPr>
            <a:spLocks noGrp="1"/>
          </p:cNvSpPr>
          <p:nvPr>
            <p:ph type="sldNum" sz="quarter" idx="4"/>
          </p:nvPr>
        </p:nvSpPr>
        <p:spPr/>
        <p:txBody>
          <a:bodyPr/>
          <a:lstStyle/>
          <a:p>
            <a:fld id="{FF201CBC-0A1A-4EBD-A1D5-774CF332F279}" type="slidenum">
              <a:rPr kumimoji="1" lang="ja-JP" altLang="en-US" smtClean="0"/>
              <a:pPr/>
              <a:t>50</a:t>
            </a:fld>
            <a:endParaRPr kumimoji="1" lang="ja-JP" altLang="en-US"/>
          </a:p>
        </p:txBody>
      </p:sp>
      <p:sp>
        <p:nvSpPr>
          <p:cNvPr id="4" name="字幕 3">
            <a:extLst>
              <a:ext uri="{FF2B5EF4-FFF2-40B4-BE49-F238E27FC236}">
                <a16:creationId xmlns:a16="http://schemas.microsoft.com/office/drawing/2014/main" id="{B17E225C-B640-4090-BAF3-800C1901C66B}"/>
              </a:ext>
            </a:extLst>
          </p:cNvPr>
          <p:cNvSpPr>
            <a:spLocks noGrp="1"/>
          </p:cNvSpPr>
          <p:nvPr>
            <p:ph type="subTitle" idx="10"/>
          </p:nvPr>
        </p:nvSpPr>
        <p:spPr/>
        <p:txBody>
          <a:bodyPr/>
          <a:lstStyle/>
          <a:p>
            <a:r>
              <a:rPr lang="ja-JP" altLang="en-US"/>
              <a:t>⑩格子　： 寸法</a:t>
            </a:r>
            <a:endParaRPr kumimoji="1" lang="ja-JP" altLang="en-US"/>
          </a:p>
        </p:txBody>
      </p:sp>
      <p:sp>
        <p:nvSpPr>
          <p:cNvPr id="5" name="タイトル 4">
            <a:extLst>
              <a:ext uri="{FF2B5EF4-FFF2-40B4-BE49-F238E27FC236}">
                <a16:creationId xmlns:a16="http://schemas.microsoft.com/office/drawing/2014/main" id="{79775F06-720F-4497-94EC-16F88B71E279}"/>
              </a:ext>
            </a:extLst>
          </p:cNvPr>
          <p:cNvSpPr>
            <a:spLocks noGrp="1"/>
          </p:cNvSpPr>
          <p:nvPr>
            <p:ph type="title"/>
          </p:nvPr>
        </p:nvSpPr>
        <p:spPr/>
        <p:txBody>
          <a:bodyPr/>
          <a:lstStyle/>
          <a:p>
            <a:endParaRPr kumimoji="1" lang="ja-JP" altLang="en-US"/>
          </a:p>
        </p:txBody>
      </p:sp>
      <p:grpSp>
        <p:nvGrpSpPr>
          <p:cNvPr id="13" name="グループ化 12">
            <a:extLst>
              <a:ext uri="{FF2B5EF4-FFF2-40B4-BE49-F238E27FC236}">
                <a16:creationId xmlns:a16="http://schemas.microsoft.com/office/drawing/2014/main" id="{27864FF1-6C35-4878-8454-353A3A6CCED8}"/>
              </a:ext>
            </a:extLst>
          </p:cNvPr>
          <p:cNvGrpSpPr/>
          <p:nvPr/>
        </p:nvGrpSpPr>
        <p:grpSpPr>
          <a:xfrm>
            <a:off x="452437" y="1904713"/>
            <a:ext cx="4077320" cy="3379345"/>
            <a:chOff x="655078" y="1576477"/>
            <a:chExt cx="3837867" cy="3180883"/>
          </a:xfrm>
        </p:grpSpPr>
        <p:pic>
          <p:nvPicPr>
            <p:cNvPr id="6" name="図 5">
              <a:extLst>
                <a:ext uri="{FF2B5EF4-FFF2-40B4-BE49-F238E27FC236}">
                  <a16:creationId xmlns:a16="http://schemas.microsoft.com/office/drawing/2014/main" id="{E92CFB55-66DF-4804-9898-A85A6B2E3B2E}"/>
                </a:ext>
              </a:extLst>
            </p:cNvPr>
            <p:cNvPicPr>
              <a:picLocks noChangeAspect="1"/>
            </p:cNvPicPr>
            <p:nvPr/>
          </p:nvPicPr>
          <p:blipFill rotWithShape="1">
            <a:blip r:embed="rId2"/>
            <a:srcRect l="4337" t="2913"/>
            <a:stretch/>
          </p:blipFill>
          <p:spPr>
            <a:xfrm>
              <a:off x="655078" y="1576477"/>
              <a:ext cx="3837867" cy="3110196"/>
            </a:xfrm>
            <a:prstGeom prst="rect">
              <a:avLst/>
            </a:prstGeom>
          </p:spPr>
        </p:pic>
        <p:sp>
          <p:nvSpPr>
            <p:cNvPr id="7" name="四角形: 角を丸くする 6">
              <a:extLst>
                <a:ext uri="{FF2B5EF4-FFF2-40B4-BE49-F238E27FC236}">
                  <a16:creationId xmlns:a16="http://schemas.microsoft.com/office/drawing/2014/main" id="{EB9EE93E-3386-466D-9C5E-D812CCFE6CA5}"/>
                </a:ext>
              </a:extLst>
            </p:cNvPr>
            <p:cNvSpPr/>
            <p:nvPr/>
          </p:nvSpPr>
          <p:spPr>
            <a:xfrm>
              <a:off x="1832564" y="3459231"/>
              <a:ext cx="392764" cy="1298129"/>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 name="グループ化 11">
            <a:extLst>
              <a:ext uri="{FF2B5EF4-FFF2-40B4-BE49-F238E27FC236}">
                <a16:creationId xmlns:a16="http://schemas.microsoft.com/office/drawing/2014/main" id="{9970A951-9DA6-4002-9FBD-289A9212C3A5}"/>
              </a:ext>
            </a:extLst>
          </p:cNvPr>
          <p:cNvGrpSpPr/>
          <p:nvPr/>
        </p:nvGrpSpPr>
        <p:grpSpPr>
          <a:xfrm>
            <a:off x="5106715" y="2103825"/>
            <a:ext cx="4346847" cy="2755759"/>
            <a:chOff x="5072541" y="1658197"/>
            <a:chExt cx="4002227" cy="2537281"/>
          </a:xfrm>
        </p:grpSpPr>
        <p:pic>
          <p:nvPicPr>
            <p:cNvPr id="8" name="図 7" descr="ストリート, 駐車 が含まれている画像&#10;&#10;自動的に生成された説明">
              <a:extLst>
                <a:ext uri="{FF2B5EF4-FFF2-40B4-BE49-F238E27FC236}">
                  <a16:creationId xmlns:a16="http://schemas.microsoft.com/office/drawing/2014/main" id="{78EBFE15-6B71-4529-ACE6-76C13A009AC7}"/>
                </a:ext>
              </a:extLst>
            </p:cNvPr>
            <p:cNvPicPr>
              <a:picLocks noChangeAspect="1"/>
            </p:cNvPicPr>
            <p:nvPr/>
          </p:nvPicPr>
          <p:blipFill rotWithShape="1">
            <a:blip r:embed="rId3">
              <a:extLst>
                <a:ext uri="{28A0092B-C50C-407E-A947-70E740481C1C}">
                  <a14:useLocalDpi xmlns:a14="http://schemas.microsoft.com/office/drawing/2010/main" val="0"/>
                </a:ext>
              </a:extLst>
            </a:blip>
            <a:srcRect l="50906" t="8539"/>
            <a:stretch/>
          </p:blipFill>
          <p:spPr>
            <a:xfrm>
              <a:off x="5072541" y="1658197"/>
              <a:ext cx="4002227" cy="2537281"/>
            </a:xfrm>
            <a:prstGeom prst="rect">
              <a:avLst/>
            </a:prstGeom>
          </p:spPr>
        </p:pic>
        <p:sp>
          <p:nvSpPr>
            <p:cNvPr id="9" name="四角形: 角を丸くする 8">
              <a:extLst>
                <a:ext uri="{FF2B5EF4-FFF2-40B4-BE49-F238E27FC236}">
                  <a16:creationId xmlns:a16="http://schemas.microsoft.com/office/drawing/2014/main" id="{6AD7A7B7-DBF6-4A49-8C26-E7B04B26C851}"/>
                </a:ext>
              </a:extLst>
            </p:cNvPr>
            <p:cNvSpPr/>
            <p:nvPr/>
          </p:nvSpPr>
          <p:spPr>
            <a:xfrm>
              <a:off x="6023825" y="1859834"/>
              <a:ext cx="906325" cy="1913642"/>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コンテンツ プレースホルダー 1">
            <a:extLst>
              <a:ext uri="{FF2B5EF4-FFF2-40B4-BE49-F238E27FC236}">
                <a16:creationId xmlns:a16="http://schemas.microsoft.com/office/drawing/2014/main" id="{2C6A8FB3-C88E-4299-8849-9467015DC3E9}"/>
              </a:ext>
            </a:extLst>
          </p:cNvPr>
          <p:cNvSpPr txBox="1">
            <a:spLocks/>
          </p:cNvSpPr>
          <p:nvPr/>
        </p:nvSpPr>
        <p:spPr>
          <a:xfrm>
            <a:off x="1239575" y="6108070"/>
            <a:ext cx="4587734" cy="48958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a:p>
        </p:txBody>
      </p:sp>
    </p:spTree>
    <p:extLst>
      <p:ext uri="{BB962C8B-B14F-4D97-AF65-F5344CB8AC3E}">
        <p14:creationId xmlns:p14="http://schemas.microsoft.com/office/powerpoint/2010/main" val="37751063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図 26" descr="テーブル が含まれている画像&#10;&#10;自動的に生成された説明">
            <a:extLst>
              <a:ext uri="{FF2B5EF4-FFF2-40B4-BE49-F238E27FC236}">
                <a16:creationId xmlns:a16="http://schemas.microsoft.com/office/drawing/2014/main" id="{6E11F42C-D31D-45A9-B42F-56E5A98A5E9D}"/>
              </a:ext>
            </a:extLst>
          </p:cNvPr>
          <p:cNvPicPr>
            <a:picLocks noChangeAspect="1"/>
          </p:cNvPicPr>
          <p:nvPr/>
        </p:nvPicPr>
        <p:blipFill rotWithShape="1">
          <a:blip r:embed="rId2">
            <a:extLst>
              <a:ext uri="{28A0092B-C50C-407E-A947-70E740481C1C}">
                <a14:useLocalDpi xmlns:a14="http://schemas.microsoft.com/office/drawing/2010/main" val="0"/>
              </a:ext>
            </a:extLst>
          </a:blip>
          <a:srcRect l="18224" t="1957" r="30541" b="4421"/>
          <a:stretch/>
        </p:blipFill>
        <p:spPr>
          <a:xfrm>
            <a:off x="7225610" y="1052513"/>
            <a:ext cx="2287989" cy="4035776"/>
          </a:xfrm>
          <a:prstGeom prst="rect">
            <a:avLst/>
          </a:prstGeom>
        </p:spPr>
      </p:pic>
      <p:pic>
        <p:nvPicPr>
          <p:cNvPr id="25" name="図 24" descr="線画 が含まれている画像&#10;&#10;自動的に生成された説明">
            <a:extLst>
              <a:ext uri="{FF2B5EF4-FFF2-40B4-BE49-F238E27FC236}">
                <a16:creationId xmlns:a16="http://schemas.microsoft.com/office/drawing/2014/main" id="{22A4C352-9649-47E3-BE9F-5485627D3AEC}"/>
              </a:ext>
            </a:extLst>
          </p:cNvPr>
          <p:cNvPicPr>
            <a:picLocks noChangeAspect="1"/>
          </p:cNvPicPr>
          <p:nvPr/>
        </p:nvPicPr>
        <p:blipFill rotWithShape="1">
          <a:blip r:embed="rId3">
            <a:extLst>
              <a:ext uri="{28A0092B-C50C-407E-A947-70E740481C1C}">
                <a14:useLocalDpi xmlns:a14="http://schemas.microsoft.com/office/drawing/2010/main" val="0"/>
              </a:ext>
            </a:extLst>
          </a:blip>
          <a:srcRect l="13000" t="1971" r="18773" b="1181"/>
          <a:stretch/>
        </p:blipFill>
        <p:spPr>
          <a:xfrm>
            <a:off x="4650211" y="1055074"/>
            <a:ext cx="2473807" cy="4033215"/>
          </a:xfrm>
          <a:prstGeom prst="rect">
            <a:avLst/>
          </a:prstGeom>
        </p:spPr>
      </p:pic>
      <p:pic>
        <p:nvPicPr>
          <p:cNvPr id="22" name="図 21" descr="テーブル, コンピュータ が含まれている画像&#10;&#10;自動的に生成された説明">
            <a:extLst>
              <a:ext uri="{FF2B5EF4-FFF2-40B4-BE49-F238E27FC236}">
                <a16:creationId xmlns:a16="http://schemas.microsoft.com/office/drawing/2014/main" id="{A1D74FFE-2D65-4FDD-8C49-4D2B0907CA73}"/>
              </a:ext>
            </a:extLst>
          </p:cNvPr>
          <p:cNvPicPr>
            <a:picLocks noChangeAspect="1"/>
          </p:cNvPicPr>
          <p:nvPr/>
        </p:nvPicPr>
        <p:blipFill rotWithShape="1">
          <a:blip r:embed="rId4">
            <a:extLst>
              <a:ext uri="{28A0092B-C50C-407E-A947-70E740481C1C}">
                <a14:useLocalDpi xmlns:a14="http://schemas.microsoft.com/office/drawing/2010/main" val="0"/>
              </a:ext>
            </a:extLst>
          </a:blip>
          <a:srcRect l="26386" t="7681" r="13672" b="8910"/>
          <a:stretch/>
        </p:blipFill>
        <p:spPr>
          <a:xfrm>
            <a:off x="2386335" y="1052513"/>
            <a:ext cx="2160577" cy="4035777"/>
          </a:xfrm>
          <a:prstGeom prst="rect">
            <a:avLst/>
          </a:prstGeom>
          <a:ln>
            <a:solidFill>
              <a:schemeClr val="bg1">
                <a:lumMod val="85000"/>
              </a:schemeClr>
            </a:solidFill>
          </a:ln>
        </p:spPr>
      </p:pic>
      <p:pic>
        <p:nvPicPr>
          <p:cNvPr id="7" name="図 6" descr="コンピュータ が含まれている画像&#10;&#10;自動的に生成された説明">
            <a:extLst>
              <a:ext uri="{FF2B5EF4-FFF2-40B4-BE49-F238E27FC236}">
                <a16:creationId xmlns:a16="http://schemas.microsoft.com/office/drawing/2014/main" id="{5536A51E-88AB-4C3C-808A-4975DFD8421D}"/>
              </a:ext>
            </a:extLst>
          </p:cNvPr>
          <p:cNvPicPr>
            <a:picLocks noChangeAspect="1"/>
          </p:cNvPicPr>
          <p:nvPr/>
        </p:nvPicPr>
        <p:blipFill rotWithShape="1">
          <a:blip r:embed="rId5">
            <a:extLst>
              <a:ext uri="{28A0092B-C50C-407E-A947-70E740481C1C}">
                <a14:useLocalDpi xmlns:a14="http://schemas.microsoft.com/office/drawing/2010/main" val="0"/>
              </a:ext>
            </a:extLst>
          </a:blip>
          <a:srcRect l="38052" t="63599" r="39047"/>
          <a:stretch/>
        </p:blipFill>
        <p:spPr>
          <a:xfrm>
            <a:off x="383816" y="1854245"/>
            <a:ext cx="1899220" cy="2225105"/>
          </a:xfrm>
          <a:prstGeom prst="rect">
            <a:avLst/>
          </a:prstGeom>
          <a:ln>
            <a:solidFill>
              <a:schemeClr val="bg1">
                <a:lumMod val="85000"/>
              </a:schemeClr>
            </a:solidFill>
          </a:ln>
        </p:spPr>
      </p:pic>
      <p:sp>
        <p:nvSpPr>
          <p:cNvPr id="2" name="コンテンツ プレースホルダー 1">
            <a:extLst>
              <a:ext uri="{FF2B5EF4-FFF2-40B4-BE49-F238E27FC236}">
                <a16:creationId xmlns:a16="http://schemas.microsoft.com/office/drawing/2014/main" id="{80C3EFBF-1D54-44DC-B7E0-2A10A8449576}"/>
              </a:ext>
            </a:extLst>
          </p:cNvPr>
          <p:cNvSpPr>
            <a:spLocks noGrp="1"/>
          </p:cNvSpPr>
          <p:nvPr>
            <p:ph idx="1"/>
          </p:nvPr>
        </p:nvSpPr>
        <p:spPr>
          <a:xfrm>
            <a:off x="452437" y="5211755"/>
            <a:ext cx="8989513" cy="788083"/>
          </a:xfrm>
        </p:spPr>
        <p:txBody>
          <a:bodyPr>
            <a:noAutofit/>
          </a:bodyPr>
          <a:lstStyle/>
          <a:p>
            <a:pPr>
              <a:lnSpc>
                <a:spcPct val="100000"/>
              </a:lnSpc>
              <a:spcBef>
                <a:spcPts val="0"/>
              </a:spcBef>
            </a:pPr>
            <a:r>
              <a:rPr lang="en-US" altLang="ja-JP" sz="1800" dirty="0"/>
              <a:t>1. </a:t>
            </a:r>
            <a:r>
              <a:rPr lang="ja-JP" altLang="en-US" sz="1800"/>
              <a:t>格子の平面を四角形で作成する。</a:t>
            </a:r>
            <a:endParaRPr lang="en-US" altLang="ja-JP" sz="1800"/>
          </a:p>
          <a:p>
            <a:pPr>
              <a:lnSpc>
                <a:spcPct val="100000"/>
              </a:lnSpc>
              <a:spcBef>
                <a:spcPts val="0"/>
              </a:spcBef>
            </a:pPr>
            <a:r>
              <a:rPr lang="ja-JP" altLang="en-US" sz="1800"/>
              <a:t>　→プッシュ／プルツールで厚みをつけ、コンポーネント化</a:t>
            </a:r>
            <a:endParaRPr lang="en-US" altLang="ja-JP" sz="1800" dirty="0"/>
          </a:p>
        </p:txBody>
      </p:sp>
      <p:sp>
        <p:nvSpPr>
          <p:cNvPr id="3" name="スライド番号プレースホルダー 2">
            <a:extLst>
              <a:ext uri="{FF2B5EF4-FFF2-40B4-BE49-F238E27FC236}">
                <a16:creationId xmlns:a16="http://schemas.microsoft.com/office/drawing/2014/main" id="{FF194656-57E4-4244-8DD4-D465778529BF}"/>
              </a:ext>
            </a:extLst>
          </p:cNvPr>
          <p:cNvSpPr>
            <a:spLocks noGrp="1"/>
          </p:cNvSpPr>
          <p:nvPr>
            <p:ph type="sldNum" sz="quarter" idx="4"/>
          </p:nvPr>
        </p:nvSpPr>
        <p:spPr/>
        <p:txBody>
          <a:bodyPr/>
          <a:lstStyle/>
          <a:p>
            <a:fld id="{FF201CBC-0A1A-4EBD-A1D5-774CF332F279}" type="slidenum">
              <a:rPr kumimoji="1" lang="ja-JP" altLang="en-US" smtClean="0"/>
              <a:pPr/>
              <a:t>51</a:t>
            </a:fld>
            <a:endParaRPr kumimoji="1" lang="ja-JP" altLang="en-US"/>
          </a:p>
        </p:txBody>
      </p:sp>
      <p:sp>
        <p:nvSpPr>
          <p:cNvPr id="4" name="字幕 3">
            <a:extLst>
              <a:ext uri="{FF2B5EF4-FFF2-40B4-BE49-F238E27FC236}">
                <a16:creationId xmlns:a16="http://schemas.microsoft.com/office/drawing/2014/main" id="{C95AB53B-9EBD-4CD5-8333-BE407A95D316}"/>
              </a:ext>
            </a:extLst>
          </p:cNvPr>
          <p:cNvSpPr>
            <a:spLocks noGrp="1"/>
          </p:cNvSpPr>
          <p:nvPr>
            <p:ph type="subTitle" idx="10"/>
          </p:nvPr>
        </p:nvSpPr>
        <p:spPr/>
        <p:txBody>
          <a:bodyPr/>
          <a:lstStyle/>
          <a:p>
            <a:r>
              <a:rPr lang="ja-JP" altLang="en-US"/>
              <a:t>⑩格子　： </a:t>
            </a:r>
            <a:r>
              <a:rPr lang="en-US" altLang="ja-JP"/>
              <a:t>1</a:t>
            </a:r>
            <a:r>
              <a:rPr lang="ja-JP" altLang="en-US"/>
              <a:t> </a:t>
            </a:r>
            <a:r>
              <a:rPr lang="en-US" altLang="ja-JP"/>
              <a:t>-</a:t>
            </a:r>
            <a:r>
              <a:rPr lang="ja-JP" altLang="en-US"/>
              <a:t> 格子を作成</a:t>
            </a:r>
            <a:endParaRPr kumimoji="1" lang="ja-JP" altLang="en-US"/>
          </a:p>
        </p:txBody>
      </p:sp>
      <p:sp>
        <p:nvSpPr>
          <p:cNvPr id="5" name="タイトル 4">
            <a:extLst>
              <a:ext uri="{FF2B5EF4-FFF2-40B4-BE49-F238E27FC236}">
                <a16:creationId xmlns:a16="http://schemas.microsoft.com/office/drawing/2014/main" id="{14224DAC-DFF2-4933-BE64-75F6D1F231C6}"/>
              </a:ext>
            </a:extLst>
          </p:cNvPr>
          <p:cNvSpPr>
            <a:spLocks noGrp="1"/>
          </p:cNvSpPr>
          <p:nvPr>
            <p:ph type="title"/>
          </p:nvPr>
        </p:nvSpPr>
        <p:spPr/>
        <p:txBody>
          <a:bodyPr/>
          <a:lstStyle/>
          <a:p>
            <a:endParaRPr kumimoji="1" lang="ja-JP" altLang="en-US"/>
          </a:p>
        </p:txBody>
      </p:sp>
      <p:sp>
        <p:nvSpPr>
          <p:cNvPr id="12" name="下矢印 6">
            <a:extLst>
              <a:ext uri="{FF2B5EF4-FFF2-40B4-BE49-F238E27FC236}">
                <a16:creationId xmlns:a16="http://schemas.microsoft.com/office/drawing/2014/main" id="{03442E14-77F2-4025-9187-97DD21C13DCB}"/>
              </a:ext>
            </a:extLst>
          </p:cNvPr>
          <p:cNvSpPr/>
          <p:nvPr/>
        </p:nvSpPr>
        <p:spPr>
          <a:xfrm rot="10800000">
            <a:off x="1435278" y="3195696"/>
            <a:ext cx="146725" cy="448508"/>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0" name="直線矢印コネクタ 29">
            <a:extLst>
              <a:ext uri="{FF2B5EF4-FFF2-40B4-BE49-F238E27FC236}">
                <a16:creationId xmlns:a16="http://schemas.microsoft.com/office/drawing/2014/main" id="{1913EA7A-44A0-43E0-ABD9-85473B51C579}"/>
              </a:ext>
            </a:extLst>
          </p:cNvPr>
          <p:cNvCxnSpPr>
            <a:cxnSpLocks/>
          </p:cNvCxnSpPr>
          <p:nvPr/>
        </p:nvCxnSpPr>
        <p:spPr>
          <a:xfrm>
            <a:off x="5382576" y="4134491"/>
            <a:ext cx="547940" cy="337464"/>
          </a:xfrm>
          <a:prstGeom prst="straightConnector1">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nvGrpSpPr>
          <p:cNvPr id="13" name="グループ化 12">
            <a:extLst>
              <a:ext uri="{FF2B5EF4-FFF2-40B4-BE49-F238E27FC236}">
                <a16:creationId xmlns:a16="http://schemas.microsoft.com/office/drawing/2014/main" id="{A98740C7-25DF-473B-AD62-0A37191441D1}"/>
              </a:ext>
            </a:extLst>
          </p:cNvPr>
          <p:cNvGrpSpPr/>
          <p:nvPr/>
        </p:nvGrpSpPr>
        <p:grpSpPr>
          <a:xfrm>
            <a:off x="4705670" y="4033559"/>
            <a:ext cx="1262208" cy="1074794"/>
            <a:chOff x="5116499" y="3780849"/>
            <a:chExt cx="1262208" cy="1074794"/>
          </a:xfrm>
        </p:grpSpPr>
        <p:grpSp>
          <p:nvGrpSpPr>
            <p:cNvPr id="31" name="グループ化 30">
              <a:extLst>
                <a:ext uri="{FF2B5EF4-FFF2-40B4-BE49-F238E27FC236}">
                  <a16:creationId xmlns:a16="http://schemas.microsoft.com/office/drawing/2014/main" id="{17623DDC-2BFA-40EC-A539-794B729BEAFE}"/>
                </a:ext>
              </a:extLst>
            </p:cNvPr>
            <p:cNvGrpSpPr/>
            <p:nvPr/>
          </p:nvGrpSpPr>
          <p:grpSpPr>
            <a:xfrm>
              <a:off x="5116499" y="3780849"/>
              <a:ext cx="1216075" cy="1007080"/>
              <a:chOff x="1184604" y="5247329"/>
              <a:chExt cx="1490500" cy="1234343"/>
            </a:xfrm>
          </p:grpSpPr>
          <p:sp>
            <p:nvSpPr>
              <p:cNvPr id="34" name="四角形: 角を丸くする 33">
                <a:extLst>
                  <a:ext uri="{FF2B5EF4-FFF2-40B4-BE49-F238E27FC236}">
                    <a16:creationId xmlns:a16="http://schemas.microsoft.com/office/drawing/2014/main" id="{8238814E-55E6-4F47-AF88-28A72FBC9D53}"/>
                  </a:ext>
                </a:extLst>
              </p:cNvPr>
              <p:cNvSpPr/>
              <p:nvPr/>
            </p:nvSpPr>
            <p:spPr>
              <a:xfrm>
                <a:off x="1184604" y="5820747"/>
                <a:ext cx="1490500" cy="660925"/>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フリーフォーム: 図形 34">
                <a:extLst>
                  <a:ext uri="{FF2B5EF4-FFF2-40B4-BE49-F238E27FC236}">
                    <a16:creationId xmlns:a16="http://schemas.microsoft.com/office/drawing/2014/main" id="{3BBB3260-F48D-48FF-B3E4-7881A95B29D4}"/>
                  </a:ext>
                </a:extLst>
              </p:cNvPr>
              <p:cNvSpPr/>
              <p:nvPr/>
            </p:nvSpPr>
            <p:spPr>
              <a:xfrm>
                <a:off x="1823442" y="5247329"/>
                <a:ext cx="212824" cy="696334"/>
              </a:xfrm>
              <a:custGeom>
                <a:avLst/>
                <a:gdLst>
                  <a:gd name="connsiteX0" fmla="*/ 0 w 170121"/>
                  <a:gd name="connsiteY0" fmla="*/ 1020726 h 1052623"/>
                  <a:gd name="connsiteX1" fmla="*/ 85060 w 170121"/>
                  <a:gd name="connsiteY1" fmla="*/ 0 h 1052623"/>
                  <a:gd name="connsiteX2" fmla="*/ 170121 w 170121"/>
                  <a:gd name="connsiteY2" fmla="*/ 1052623 h 1052623"/>
                  <a:gd name="connsiteX3" fmla="*/ 0 w 170121"/>
                  <a:gd name="connsiteY3" fmla="*/ 1020726 h 1052623"/>
                </a:gdLst>
                <a:ahLst/>
                <a:cxnLst>
                  <a:cxn ang="0">
                    <a:pos x="connsiteX0" y="connsiteY0"/>
                  </a:cxn>
                  <a:cxn ang="0">
                    <a:pos x="connsiteX1" y="connsiteY1"/>
                  </a:cxn>
                  <a:cxn ang="0">
                    <a:pos x="connsiteX2" y="connsiteY2"/>
                  </a:cxn>
                  <a:cxn ang="0">
                    <a:pos x="connsiteX3" y="connsiteY3"/>
                  </a:cxn>
                </a:cxnLst>
                <a:rect l="l" t="t" r="r" b="b"/>
                <a:pathLst>
                  <a:path w="170121" h="1052623">
                    <a:moveTo>
                      <a:pt x="0" y="1020726"/>
                    </a:moveTo>
                    <a:lnTo>
                      <a:pt x="85060" y="0"/>
                    </a:lnTo>
                    <a:lnTo>
                      <a:pt x="170121" y="1052623"/>
                    </a:lnTo>
                    <a:lnTo>
                      <a:pt x="0" y="102072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2" name="テキスト ボックス 31">
              <a:extLst>
                <a:ext uri="{FF2B5EF4-FFF2-40B4-BE49-F238E27FC236}">
                  <a16:creationId xmlns:a16="http://schemas.microsoft.com/office/drawing/2014/main" id="{8DE14ACF-C33D-400D-91AC-33F1CA95EDCA}"/>
                </a:ext>
              </a:extLst>
            </p:cNvPr>
            <p:cNvSpPr txBox="1"/>
            <p:nvPr/>
          </p:nvSpPr>
          <p:spPr>
            <a:xfrm>
              <a:off x="5162632" y="4267778"/>
              <a:ext cx="1216075" cy="587865"/>
            </a:xfrm>
            <a:prstGeom prst="rect">
              <a:avLst/>
            </a:prstGeom>
            <a:noFill/>
          </p:spPr>
          <p:txBody>
            <a:bodyPr wrap="none" rtlCol="0">
              <a:spAutoFit/>
            </a:bodyPr>
            <a:lstStyle/>
            <a:p>
              <a:r>
                <a:rPr kumimoji="1" lang="ja-JP" altLang="en-US" sz="1400" i="1">
                  <a:solidFill>
                    <a:schemeClr val="tx1">
                      <a:lumMod val="65000"/>
                      <a:lumOff val="35000"/>
                    </a:schemeClr>
                  </a:solidFill>
                </a:rPr>
                <a:t>中点を選択</a:t>
              </a:r>
              <a:endParaRPr kumimoji="1" lang="en-US" altLang="ja-JP" sz="1400" i="1">
                <a:solidFill>
                  <a:schemeClr val="tx1">
                    <a:lumMod val="65000"/>
                    <a:lumOff val="35000"/>
                  </a:schemeClr>
                </a:solidFill>
              </a:endParaRPr>
            </a:p>
            <a:p>
              <a:r>
                <a:rPr kumimoji="1" lang="en-US" altLang="ja-JP" sz="1400" i="1">
                  <a:solidFill>
                    <a:schemeClr val="tx1">
                      <a:lumMod val="65000"/>
                      <a:lumOff val="35000"/>
                    </a:schemeClr>
                  </a:solidFill>
                </a:rPr>
                <a:t>90</a:t>
              </a:r>
              <a:r>
                <a:rPr kumimoji="1" lang="ja-JP" altLang="en-US" sz="1400" i="1">
                  <a:solidFill>
                    <a:schemeClr val="tx1">
                      <a:lumMod val="65000"/>
                      <a:lumOff val="35000"/>
                    </a:schemeClr>
                  </a:solidFill>
                </a:rPr>
                <a:t>移動</a:t>
              </a:r>
              <a:endParaRPr kumimoji="1" lang="en-US" altLang="ja-JP" sz="1400" i="1">
                <a:solidFill>
                  <a:schemeClr val="tx1">
                    <a:lumMod val="65000"/>
                    <a:lumOff val="35000"/>
                  </a:schemeClr>
                </a:solidFill>
              </a:endParaRPr>
            </a:p>
          </p:txBody>
        </p:sp>
      </p:grpSp>
      <p:grpSp>
        <p:nvGrpSpPr>
          <p:cNvPr id="36" name="グループ化 35">
            <a:extLst>
              <a:ext uri="{FF2B5EF4-FFF2-40B4-BE49-F238E27FC236}">
                <a16:creationId xmlns:a16="http://schemas.microsoft.com/office/drawing/2014/main" id="{3916B6A5-9136-428A-985A-A744C12A65CD}"/>
              </a:ext>
            </a:extLst>
          </p:cNvPr>
          <p:cNvGrpSpPr/>
          <p:nvPr/>
        </p:nvGrpSpPr>
        <p:grpSpPr>
          <a:xfrm>
            <a:off x="392401" y="1046698"/>
            <a:ext cx="260968" cy="245239"/>
            <a:chOff x="346395" y="1040447"/>
            <a:chExt cx="253400" cy="253916"/>
          </a:xfrm>
        </p:grpSpPr>
        <p:sp>
          <p:nvSpPr>
            <p:cNvPr id="37" name="正方形/長方形 36">
              <a:extLst>
                <a:ext uri="{FF2B5EF4-FFF2-40B4-BE49-F238E27FC236}">
                  <a16:creationId xmlns:a16="http://schemas.microsoft.com/office/drawing/2014/main" id="{80C8EE18-D273-45E7-8A00-E857430B1129}"/>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8" name="テキスト ボックス 37">
              <a:extLst>
                <a:ext uri="{FF2B5EF4-FFF2-40B4-BE49-F238E27FC236}">
                  <a16:creationId xmlns:a16="http://schemas.microsoft.com/office/drawing/2014/main" id="{B95D77AB-2D27-46E9-BCB6-7D4106F3F708}"/>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39" name="グループ化 38">
            <a:extLst>
              <a:ext uri="{FF2B5EF4-FFF2-40B4-BE49-F238E27FC236}">
                <a16:creationId xmlns:a16="http://schemas.microsoft.com/office/drawing/2014/main" id="{8E35A54E-1550-4D44-8EC2-E68B65457AE5}"/>
              </a:ext>
            </a:extLst>
          </p:cNvPr>
          <p:cNvGrpSpPr/>
          <p:nvPr/>
        </p:nvGrpSpPr>
        <p:grpSpPr>
          <a:xfrm>
            <a:off x="4661358" y="1056852"/>
            <a:ext cx="260968" cy="253916"/>
            <a:chOff x="364515" y="1040447"/>
            <a:chExt cx="253400" cy="262900"/>
          </a:xfrm>
        </p:grpSpPr>
        <p:sp>
          <p:nvSpPr>
            <p:cNvPr id="40" name="正方形/長方形 39">
              <a:extLst>
                <a:ext uri="{FF2B5EF4-FFF2-40B4-BE49-F238E27FC236}">
                  <a16:creationId xmlns:a16="http://schemas.microsoft.com/office/drawing/2014/main" id="{B7CD72E1-A324-4256-9F69-3B0FAE1EDA4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1" name="テキスト ボックス 40">
              <a:extLst>
                <a:ext uri="{FF2B5EF4-FFF2-40B4-BE49-F238E27FC236}">
                  <a16:creationId xmlns:a16="http://schemas.microsoft.com/office/drawing/2014/main" id="{DB6FF03E-3625-4DB9-A56E-FD88B7BE622C}"/>
                </a:ext>
              </a:extLst>
            </p:cNvPr>
            <p:cNvSpPr txBox="1"/>
            <p:nvPr/>
          </p:nvSpPr>
          <p:spPr>
            <a:xfrm>
              <a:off x="36451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45" name="グループ化 44">
            <a:extLst>
              <a:ext uri="{FF2B5EF4-FFF2-40B4-BE49-F238E27FC236}">
                <a16:creationId xmlns:a16="http://schemas.microsoft.com/office/drawing/2014/main" id="{63B1140B-A136-4DCC-BC77-381148AAC72C}"/>
              </a:ext>
            </a:extLst>
          </p:cNvPr>
          <p:cNvGrpSpPr/>
          <p:nvPr/>
        </p:nvGrpSpPr>
        <p:grpSpPr>
          <a:xfrm>
            <a:off x="7265631" y="1056852"/>
            <a:ext cx="260968" cy="253916"/>
            <a:chOff x="346395" y="1040447"/>
            <a:chExt cx="253400" cy="262900"/>
          </a:xfrm>
        </p:grpSpPr>
        <p:sp>
          <p:nvSpPr>
            <p:cNvPr id="46" name="正方形/長方形 45">
              <a:extLst>
                <a:ext uri="{FF2B5EF4-FFF2-40B4-BE49-F238E27FC236}">
                  <a16:creationId xmlns:a16="http://schemas.microsoft.com/office/drawing/2014/main" id="{0A6A922B-0145-4EFB-835C-8A47641AD7BF}"/>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7" name="テキスト ボックス 46">
              <a:extLst>
                <a:ext uri="{FF2B5EF4-FFF2-40B4-BE49-F238E27FC236}">
                  <a16:creationId xmlns:a16="http://schemas.microsoft.com/office/drawing/2014/main" id="{3FF19B49-C3AB-4165-A1B5-415501C5F585}"/>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sp>
        <p:nvSpPr>
          <p:cNvPr id="63" name="矢印: 折線 62">
            <a:extLst>
              <a:ext uri="{FF2B5EF4-FFF2-40B4-BE49-F238E27FC236}">
                <a16:creationId xmlns:a16="http://schemas.microsoft.com/office/drawing/2014/main" id="{8D3128A2-F8D7-4EE2-A82A-B4C92B19A598}"/>
              </a:ext>
            </a:extLst>
          </p:cNvPr>
          <p:cNvSpPr/>
          <p:nvPr/>
        </p:nvSpPr>
        <p:spPr>
          <a:xfrm flipV="1">
            <a:off x="1853781" y="4145201"/>
            <a:ext cx="426201" cy="390213"/>
          </a:xfrm>
          <a:prstGeom prst="bentArrow">
            <a:avLst>
              <a:gd name="adj1" fmla="val 34564"/>
              <a:gd name="adj2" fmla="val 40542"/>
              <a:gd name="adj3" fmla="val 39347"/>
              <a:gd name="adj4" fmla="val 4614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3" name="コンテンツ プレースホルダー 1">
            <a:extLst>
              <a:ext uri="{FF2B5EF4-FFF2-40B4-BE49-F238E27FC236}">
                <a16:creationId xmlns:a16="http://schemas.microsoft.com/office/drawing/2014/main" id="{859F908F-9864-4F96-93E7-3C706B2EB311}"/>
              </a:ext>
            </a:extLst>
          </p:cNvPr>
          <p:cNvSpPr txBox="1">
            <a:spLocks/>
          </p:cNvSpPr>
          <p:nvPr/>
        </p:nvSpPr>
        <p:spPr>
          <a:xfrm>
            <a:off x="452436" y="5857602"/>
            <a:ext cx="8989513" cy="6783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spcBef>
                <a:spcPts val="0"/>
              </a:spcBef>
            </a:pPr>
            <a:r>
              <a:rPr lang="en-US" altLang="ja-JP" sz="1800"/>
              <a:t>2.</a:t>
            </a:r>
            <a:r>
              <a:rPr lang="ja-JP" altLang="en-US" sz="1800"/>
              <a:t> 移動ツールで格子を複製する（移動ツール＋</a:t>
            </a:r>
            <a:r>
              <a:rPr lang="en-US" altLang="ja-JP" sz="1800"/>
              <a:t>Ctrl</a:t>
            </a:r>
            <a:r>
              <a:rPr lang="ja-JP" altLang="en-US" sz="1800"/>
              <a:t>）</a:t>
            </a:r>
            <a:endParaRPr lang="en-US" altLang="ja-JP" sz="1800"/>
          </a:p>
          <a:p>
            <a:pPr>
              <a:lnSpc>
                <a:spcPct val="120000"/>
              </a:lnSpc>
              <a:spcBef>
                <a:spcPts val="0"/>
              </a:spcBef>
            </a:pPr>
            <a:r>
              <a:rPr lang="en-US" altLang="ja-JP" sz="1800"/>
              <a:t>3.</a:t>
            </a:r>
            <a:r>
              <a:rPr lang="ja-JP" altLang="en-US" sz="1800"/>
              <a:t> 値制御ボックスに「</a:t>
            </a:r>
            <a:r>
              <a:rPr lang="en-US" altLang="ja-JP" sz="1800"/>
              <a:t>x9</a:t>
            </a:r>
            <a:r>
              <a:rPr lang="ja-JP" altLang="en-US" sz="1800"/>
              <a:t>」と入力し、配列コピー</a:t>
            </a:r>
            <a:endParaRPr lang="en-US" altLang="ja-JP" sz="1800" dirty="0"/>
          </a:p>
        </p:txBody>
      </p:sp>
      <p:sp>
        <p:nvSpPr>
          <p:cNvPr id="16" name="楕円 15">
            <a:extLst>
              <a:ext uri="{FF2B5EF4-FFF2-40B4-BE49-F238E27FC236}">
                <a16:creationId xmlns:a16="http://schemas.microsoft.com/office/drawing/2014/main" id="{D0C06BC0-7826-488F-9B66-FB90B199CE82}"/>
              </a:ext>
            </a:extLst>
          </p:cNvPr>
          <p:cNvSpPr/>
          <p:nvPr/>
        </p:nvSpPr>
        <p:spPr>
          <a:xfrm>
            <a:off x="5312630" y="3976361"/>
            <a:ext cx="42612" cy="42612"/>
          </a:xfrm>
          <a:prstGeom prst="ellipse">
            <a:avLst/>
          </a:prstGeom>
          <a:solidFill>
            <a:srgbClr val="9B41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18331813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7EBD5264-A2E8-4FE8-AFD4-C3CA639EFAF8}"/>
              </a:ext>
            </a:extLst>
          </p:cNvPr>
          <p:cNvSpPr>
            <a:spLocks noGrp="1"/>
          </p:cNvSpPr>
          <p:nvPr>
            <p:ph type="sldNum" sz="quarter" idx="4"/>
          </p:nvPr>
        </p:nvSpPr>
        <p:spPr/>
        <p:txBody>
          <a:bodyPr/>
          <a:lstStyle/>
          <a:p>
            <a:fld id="{FF201CBC-0A1A-4EBD-A1D5-774CF332F279}" type="slidenum">
              <a:rPr kumimoji="1" lang="ja-JP" altLang="en-US" smtClean="0"/>
              <a:pPr/>
              <a:t>52</a:t>
            </a:fld>
            <a:endParaRPr kumimoji="1" lang="ja-JP" altLang="en-US"/>
          </a:p>
        </p:txBody>
      </p:sp>
      <p:sp>
        <p:nvSpPr>
          <p:cNvPr id="4" name="字幕 3">
            <a:extLst>
              <a:ext uri="{FF2B5EF4-FFF2-40B4-BE49-F238E27FC236}">
                <a16:creationId xmlns:a16="http://schemas.microsoft.com/office/drawing/2014/main" id="{F8094D64-DA87-4393-B5CB-97B2B8079A62}"/>
              </a:ext>
            </a:extLst>
          </p:cNvPr>
          <p:cNvSpPr>
            <a:spLocks noGrp="1"/>
          </p:cNvSpPr>
          <p:nvPr>
            <p:ph type="subTitle" idx="10"/>
          </p:nvPr>
        </p:nvSpPr>
        <p:spPr/>
        <p:txBody>
          <a:bodyPr/>
          <a:lstStyle/>
          <a:p>
            <a:r>
              <a:rPr lang="ja-JP" altLang="en-US"/>
              <a:t>⑪システムキッチン食器棚のモデリング</a:t>
            </a:r>
            <a:endParaRPr kumimoji="1" lang="ja-JP" altLang="en-US"/>
          </a:p>
        </p:txBody>
      </p:sp>
      <p:sp>
        <p:nvSpPr>
          <p:cNvPr id="8" name="テキスト ボックス 7">
            <a:extLst>
              <a:ext uri="{FF2B5EF4-FFF2-40B4-BE49-F238E27FC236}">
                <a16:creationId xmlns:a16="http://schemas.microsoft.com/office/drawing/2014/main" id="{A5BA0F66-99BD-4BC4-9D72-7A9AC7A8C5C7}"/>
              </a:ext>
            </a:extLst>
          </p:cNvPr>
          <p:cNvSpPr txBox="1"/>
          <p:nvPr/>
        </p:nvSpPr>
        <p:spPr>
          <a:xfrm>
            <a:off x="6598337" y="5958390"/>
            <a:ext cx="1579278" cy="646331"/>
          </a:xfrm>
          <a:prstGeom prst="rect">
            <a:avLst/>
          </a:prstGeom>
          <a:noFill/>
        </p:spPr>
        <p:txBody>
          <a:bodyPr wrap="none" rtlCol="0">
            <a:spAutoFit/>
          </a:bodyPr>
          <a:lstStyle/>
          <a:p>
            <a:r>
              <a:rPr kumimoji="1" lang="ja-JP" altLang="en-US" i="1">
                <a:solidFill>
                  <a:schemeClr val="tx1">
                    <a:lumMod val="65000"/>
                    <a:lumOff val="35000"/>
                  </a:schemeClr>
                </a:solidFill>
              </a:rPr>
              <a:t>扉の厚み：</a:t>
            </a:r>
            <a:r>
              <a:rPr kumimoji="1" lang="en-US" altLang="ja-JP" i="1">
                <a:solidFill>
                  <a:schemeClr val="tx1">
                    <a:lumMod val="65000"/>
                    <a:lumOff val="35000"/>
                  </a:schemeClr>
                </a:solidFill>
              </a:rPr>
              <a:t>30</a:t>
            </a:r>
          </a:p>
          <a:p>
            <a:r>
              <a:rPr kumimoji="1" lang="ja-JP" altLang="en-US" i="1">
                <a:solidFill>
                  <a:schemeClr val="tx1">
                    <a:lumMod val="65000"/>
                    <a:lumOff val="35000"/>
                  </a:schemeClr>
                </a:solidFill>
              </a:rPr>
              <a:t>目地：</a:t>
            </a:r>
            <a:r>
              <a:rPr kumimoji="1" lang="en-US" altLang="ja-JP" i="1" dirty="0">
                <a:solidFill>
                  <a:schemeClr val="tx1">
                    <a:lumMod val="65000"/>
                    <a:lumOff val="35000"/>
                  </a:schemeClr>
                </a:solidFill>
              </a:rPr>
              <a:t>10</a:t>
            </a:r>
            <a:endParaRPr kumimoji="1" lang="ja-JP" altLang="en-US" i="1">
              <a:solidFill>
                <a:schemeClr val="tx1">
                  <a:lumMod val="65000"/>
                  <a:lumOff val="35000"/>
                </a:schemeClr>
              </a:solidFill>
            </a:endParaRPr>
          </a:p>
        </p:txBody>
      </p:sp>
      <p:sp>
        <p:nvSpPr>
          <p:cNvPr id="12" name="テキスト ボックス 11">
            <a:extLst>
              <a:ext uri="{FF2B5EF4-FFF2-40B4-BE49-F238E27FC236}">
                <a16:creationId xmlns:a16="http://schemas.microsoft.com/office/drawing/2014/main" id="{2DFE99E6-C3B5-C340-AF95-C211D888DB8C}"/>
              </a:ext>
            </a:extLst>
          </p:cNvPr>
          <p:cNvSpPr txBox="1"/>
          <p:nvPr/>
        </p:nvSpPr>
        <p:spPr>
          <a:xfrm>
            <a:off x="1109083" y="6204611"/>
            <a:ext cx="954107" cy="400110"/>
          </a:xfrm>
          <a:prstGeom prst="rect">
            <a:avLst/>
          </a:prstGeom>
          <a:noFill/>
        </p:spPr>
        <p:txBody>
          <a:bodyPr wrap="none" rtlCol="0">
            <a:spAutoFit/>
          </a:bodyPr>
          <a:lstStyle/>
          <a:p>
            <a:r>
              <a:rPr kumimoji="1" lang="ja-JP" altLang="en-US" sz="2000" i="1">
                <a:solidFill>
                  <a:schemeClr val="tx1">
                    <a:lumMod val="65000"/>
                    <a:lumOff val="35000"/>
                  </a:schemeClr>
                </a:solidFill>
              </a:rPr>
              <a:t>完成図</a:t>
            </a:r>
          </a:p>
        </p:txBody>
      </p:sp>
      <p:grpSp>
        <p:nvGrpSpPr>
          <p:cNvPr id="10" name="グループ化 9">
            <a:extLst>
              <a:ext uri="{FF2B5EF4-FFF2-40B4-BE49-F238E27FC236}">
                <a16:creationId xmlns:a16="http://schemas.microsoft.com/office/drawing/2014/main" id="{53420317-45FC-4E02-8504-8CC46A19F49E}"/>
              </a:ext>
            </a:extLst>
          </p:cNvPr>
          <p:cNvGrpSpPr/>
          <p:nvPr/>
        </p:nvGrpSpPr>
        <p:grpSpPr>
          <a:xfrm>
            <a:off x="2224481" y="916234"/>
            <a:ext cx="4212565" cy="5789365"/>
            <a:chOff x="2224481" y="916234"/>
            <a:chExt cx="4212565" cy="5789365"/>
          </a:xfrm>
        </p:grpSpPr>
        <p:pic>
          <p:nvPicPr>
            <p:cNvPr id="11" name="図 10">
              <a:extLst>
                <a:ext uri="{FF2B5EF4-FFF2-40B4-BE49-F238E27FC236}">
                  <a16:creationId xmlns:a16="http://schemas.microsoft.com/office/drawing/2014/main" id="{E358B4E0-D1CE-8548-911C-2B49B847C79A}"/>
                </a:ext>
              </a:extLst>
            </p:cNvPr>
            <p:cNvPicPr>
              <a:picLocks noChangeAspect="1"/>
            </p:cNvPicPr>
            <p:nvPr/>
          </p:nvPicPr>
          <p:blipFill rotWithShape="1">
            <a:blip r:embed="rId2">
              <a:extLst>
                <a:ext uri="{28A0092B-C50C-407E-A947-70E740481C1C}">
                  <a14:useLocalDpi xmlns:a14="http://schemas.microsoft.com/office/drawing/2010/main" val="0"/>
                </a:ext>
              </a:extLst>
            </a:blip>
            <a:srcRect t="-1385" b="1149"/>
            <a:stretch/>
          </p:blipFill>
          <p:spPr>
            <a:xfrm>
              <a:off x="2224481" y="916234"/>
              <a:ext cx="4212565" cy="5789365"/>
            </a:xfrm>
            <a:prstGeom prst="rect">
              <a:avLst/>
            </a:prstGeom>
          </p:spPr>
        </p:pic>
        <p:sp>
          <p:nvSpPr>
            <p:cNvPr id="2" name="正方形/長方形 1">
              <a:extLst>
                <a:ext uri="{FF2B5EF4-FFF2-40B4-BE49-F238E27FC236}">
                  <a16:creationId xmlns:a16="http://schemas.microsoft.com/office/drawing/2014/main" id="{4D33724F-2EB1-489D-BC98-D31F61ADE4AB}"/>
                </a:ext>
              </a:extLst>
            </p:cNvPr>
            <p:cNvSpPr/>
            <p:nvPr/>
          </p:nvSpPr>
          <p:spPr>
            <a:xfrm>
              <a:off x="3840480" y="6409113"/>
              <a:ext cx="146108" cy="108147"/>
            </a:xfrm>
            <a:prstGeom prst="rect">
              <a:avLst/>
            </a:prstGeom>
            <a:solidFill>
              <a:srgbClr val="CCCC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A13932BC-F066-47DB-802C-9BAE2C536E6D}"/>
                </a:ext>
              </a:extLst>
            </p:cNvPr>
            <p:cNvSpPr txBox="1"/>
            <p:nvPr/>
          </p:nvSpPr>
          <p:spPr>
            <a:xfrm>
              <a:off x="2851265" y="1060825"/>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380</a:t>
              </a:r>
              <a:endParaRPr kumimoji="1" lang="ja-JP" altLang="en-US" sz="1050" i="1">
                <a:solidFill>
                  <a:schemeClr val="tx1">
                    <a:lumMod val="75000"/>
                    <a:lumOff val="25000"/>
                  </a:schemeClr>
                </a:solidFill>
              </a:endParaRPr>
            </a:p>
          </p:txBody>
        </p:sp>
        <p:sp>
          <p:nvSpPr>
            <p:cNvPr id="13" name="テキスト ボックス 12">
              <a:extLst>
                <a:ext uri="{FF2B5EF4-FFF2-40B4-BE49-F238E27FC236}">
                  <a16:creationId xmlns:a16="http://schemas.microsoft.com/office/drawing/2014/main" id="{2F73530E-A996-4D67-A8B9-AB410D65BD7D}"/>
                </a:ext>
              </a:extLst>
            </p:cNvPr>
            <p:cNvSpPr txBox="1"/>
            <p:nvPr/>
          </p:nvSpPr>
          <p:spPr>
            <a:xfrm>
              <a:off x="2851265" y="1287631"/>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350</a:t>
              </a:r>
              <a:endParaRPr kumimoji="1" lang="ja-JP" altLang="en-US" sz="1050" i="1">
                <a:solidFill>
                  <a:schemeClr val="tx1">
                    <a:lumMod val="75000"/>
                    <a:lumOff val="25000"/>
                  </a:schemeClr>
                </a:solidFill>
              </a:endParaRPr>
            </a:p>
          </p:txBody>
        </p:sp>
        <p:sp>
          <p:nvSpPr>
            <p:cNvPr id="15" name="テキスト ボックス 14">
              <a:extLst>
                <a:ext uri="{FF2B5EF4-FFF2-40B4-BE49-F238E27FC236}">
                  <a16:creationId xmlns:a16="http://schemas.microsoft.com/office/drawing/2014/main" id="{FE4AF5FE-D524-43D3-8A2F-847E91B5819C}"/>
                </a:ext>
              </a:extLst>
            </p:cNvPr>
            <p:cNvSpPr txBox="1"/>
            <p:nvPr/>
          </p:nvSpPr>
          <p:spPr>
            <a:xfrm>
              <a:off x="3321484" y="1287631"/>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290</a:t>
              </a:r>
              <a:endParaRPr kumimoji="1" lang="ja-JP" altLang="en-US" sz="1050" i="1">
                <a:solidFill>
                  <a:schemeClr val="tx1">
                    <a:lumMod val="75000"/>
                    <a:lumOff val="25000"/>
                  </a:schemeClr>
                </a:solidFill>
              </a:endParaRPr>
            </a:p>
          </p:txBody>
        </p:sp>
        <p:sp>
          <p:nvSpPr>
            <p:cNvPr id="16" name="テキスト ボックス 15">
              <a:extLst>
                <a:ext uri="{FF2B5EF4-FFF2-40B4-BE49-F238E27FC236}">
                  <a16:creationId xmlns:a16="http://schemas.microsoft.com/office/drawing/2014/main" id="{2DE73387-4E3A-400C-8AC6-FEAC9AB3FF0E}"/>
                </a:ext>
              </a:extLst>
            </p:cNvPr>
            <p:cNvSpPr txBox="1"/>
            <p:nvPr/>
          </p:nvSpPr>
          <p:spPr>
            <a:xfrm>
              <a:off x="3779235" y="1359431"/>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290</a:t>
              </a:r>
              <a:endParaRPr kumimoji="1" lang="ja-JP" altLang="en-US" sz="1050" i="1">
                <a:solidFill>
                  <a:schemeClr val="tx1">
                    <a:lumMod val="75000"/>
                    <a:lumOff val="25000"/>
                  </a:schemeClr>
                </a:solidFill>
              </a:endParaRPr>
            </a:p>
          </p:txBody>
        </p:sp>
        <p:sp>
          <p:nvSpPr>
            <p:cNvPr id="17" name="テキスト ボックス 16">
              <a:extLst>
                <a:ext uri="{FF2B5EF4-FFF2-40B4-BE49-F238E27FC236}">
                  <a16:creationId xmlns:a16="http://schemas.microsoft.com/office/drawing/2014/main" id="{F41EA11C-DC68-4066-A632-4649FC6638CF}"/>
                </a:ext>
              </a:extLst>
            </p:cNvPr>
            <p:cNvSpPr txBox="1"/>
            <p:nvPr/>
          </p:nvSpPr>
          <p:spPr>
            <a:xfrm>
              <a:off x="4198683" y="1415071"/>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290</a:t>
              </a:r>
              <a:endParaRPr kumimoji="1" lang="ja-JP" altLang="en-US" sz="1050" i="1">
                <a:solidFill>
                  <a:schemeClr val="tx1">
                    <a:lumMod val="75000"/>
                    <a:lumOff val="25000"/>
                  </a:schemeClr>
                </a:solidFill>
              </a:endParaRPr>
            </a:p>
          </p:txBody>
        </p:sp>
        <p:sp>
          <p:nvSpPr>
            <p:cNvPr id="18" name="テキスト ボックス 17">
              <a:extLst>
                <a:ext uri="{FF2B5EF4-FFF2-40B4-BE49-F238E27FC236}">
                  <a16:creationId xmlns:a16="http://schemas.microsoft.com/office/drawing/2014/main" id="{1925244E-457B-4C8A-893B-CE8D93C6759D}"/>
                </a:ext>
              </a:extLst>
            </p:cNvPr>
            <p:cNvSpPr txBox="1"/>
            <p:nvPr/>
          </p:nvSpPr>
          <p:spPr>
            <a:xfrm>
              <a:off x="4566813" y="1467231"/>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290</a:t>
              </a:r>
              <a:endParaRPr kumimoji="1" lang="ja-JP" altLang="en-US" sz="1050" i="1">
                <a:solidFill>
                  <a:schemeClr val="tx1">
                    <a:lumMod val="75000"/>
                    <a:lumOff val="25000"/>
                  </a:schemeClr>
                </a:solidFill>
              </a:endParaRPr>
            </a:p>
          </p:txBody>
        </p:sp>
        <p:sp>
          <p:nvSpPr>
            <p:cNvPr id="19" name="テキスト ボックス 18">
              <a:extLst>
                <a:ext uri="{FF2B5EF4-FFF2-40B4-BE49-F238E27FC236}">
                  <a16:creationId xmlns:a16="http://schemas.microsoft.com/office/drawing/2014/main" id="{3080CC90-20F5-4C98-BA8A-CB857D45FF53}"/>
                </a:ext>
              </a:extLst>
            </p:cNvPr>
            <p:cNvSpPr txBox="1"/>
            <p:nvPr/>
          </p:nvSpPr>
          <p:spPr>
            <a:xfrm>
              <a:off x="4976060" y="1529326"/>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395</a:t>
              </a:r>
              <a:endParaRPr kumimoji="1" lang="ja-JP" altLang="en-US" sz="1050" i="1">
                <a:solidFill>
                  <a:schemeClr val="tx1">
                    <a:lumMod val="75000"/>
                    <a:lumOff val="25000"/>
                  </a:schemeClr>
                </a:solidFill>
              </a:endParaRPr>
            </a:p>
          </p:txBody>
        </p:sp>
        <p:sp>
          <p:nvSpPr>
            <p:cNvPr id="20" name="テキスト ボックス 19">
              <a:extLst>
                <a:ext uri="{FF2B5EF4-FFF2-40B4-BE49-F238E27FC236}">
                  <a16:creationId xmlns:a16="http://schemas.microsoft.com/office/drawing/2014/main" id="{9D8209F2-8D7E-42DE-BE34-D5891AC21E0C}"/>
                </a:ext>
              </a:extLst>
            </p:cNvPr>
            <p:cNvSpPr txBox="1"/>
            <p:nvPr/>
          </p:nvSpPr>
          <p:spPr>
            <a:xfrm>
              <a:off x="5393619" y="1595340"/>
              <a:ext cx="264160"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395</a:t>
              </a:r>
              <a:endParaRPr kumimoji="1" lang="ja-JP" altLang="en-US" sz="1050" i="1">
                <a:solidFill>
                  <a:schemeClr val="tx1">
                    <a:lumMod val="75000"/>
                    <a:lumOff val="25000"/>
                  </a:schemeClr>
                </a:solidFill>
              </a:endParaRPr>
            </a:p>
          </p:txBody>
        </p:sp>
        <p:sp>
          <p:nvSpPr>
            <p:cNvPr id="21" name="テキスト ボックス 20">
              <a:extLst>
                <a:ext uri="{FF2B5EF4-FFF2-40B4-BE49-F238E27FC236}">
                  <a16:creationId xmlns:a16="http://schemas.microsoft.com/office/drawing/2014/main" id="{42D224EB-CB59-491F-8678-E3B71815A720}"/>
                </a:ext>
              </a:extLst>
            </p:cNvPr>
            <p:cNvSpPr txBox="1"/>
            <p:nvPr/>
          </p:nvSpPr>
          <p:spPr>
            <a:xfrm>
              <a:off x="4447601" y="1232147"/>
              <a:ext cx="383372" cy="161583"/>
            </a:xfrm>
            <a:prstGeom prst="rect">
              <a:avLst/>
            </a:prstGeom>
            <a:solidFill>
              <a:srgbClr val="D5DCE0"/>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2000</a:t>
              </a:r>
              <a:endParaRPr kumimoji="1" lang="ja-JP" altLang="en-US" sz="1050" i="1">
                <a:solidFill>
                  <a:schemeClr val="tx1">
                    <a:lumMod val="75000"/>
                    <a:lumOff val="25000"/>
                  </a:schemeClr>
                </a:solidFill>
              </a:endParaRPr>
            </a:p>
          </p:txBody>
        </p:sp>
        <p:sp>
          <p:nvSpPr>
            <p:cNvPr id="22" name="テキスト ボックス 21">
              <a:extLst>
                <a:ext uri="{FF2B5EF4-FFF2-40B4-BE49-F238E27FC236}">
                  <a16:creationId xmlns:a16="http://schemas.microsoft.com/office/drawing/2014/main" id="{ED9E53CB-A165-443C-B444-F1229FBBBF59}"/>
                </a:ext>
              </a:extLst>
            </p:cNvPr>
            <p:cNvSpPr txBox="1"/>
            <p:nvPr/>
          </p:nvSpPr>
          <p:spPr>
            <a:xfrm>
              <a:off x="5923960" y="3023540"/>
              <a:ext cx="395821"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1350</a:t>
              </a:r>
              <a:endParaRPr kumimoji="1" lang="ja-JP" altLang="en-US" sz="1050" i="1">
                <a:solidFill>
                  <a:schemeClr val="tx1">
                    <a:lumMod val="75000"/>
                    <a:lumOff val="25000"/>
                  </a:schemeClr>
                </a:solidFill>
              </a:endParaRPr>
            </a:p>
          </p:txBody>
        </p:sp>
        <p:sp>
          <p:nvSpPr>
            <p:cNvPr id="23" name="テキスト ボックス 22">
              <a:extLst>
                <a:ext uri="{FF2B5EF4-FFF2-40B4-BE49-F238E27FC236}">
                  <a16:creationId xmlns:a16="http://schemas.microsoft.com/office/drawing/2014/main" id="{3A02DF13-541A-4D2B-AC44-DBE511E6D6AD}"/>
                </a:ext>
              </a:extLst>
            </p:cNvPr>
            <p:cNvSpPr txBox="1"/>
            <p:nvPr/>
          </p:nvSpPr>
          <p:spPr>
            <a:xfrm>
              <a:off x="2348345" y="2484664"/>
              <a:ext cx="264160" cy="161583"/>
            </a:xfrm>
            <a:prstGeom prst="rect">
              <a:avLst/>
            </a:prstGeom>
            <a:solidFill>
              <a:srgbClr val="E3EBE8"/>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700</a:t>
              </a:r>
              <a:endParaRPr kumimoji="1" lang="ja-JP" altLang="en-US" sz="1050" i="1">
                <a:solidFill>
                  <a:schemeClr val="tx1">
                    <a:lumMod val="75000"/>
                    <a:lumOff val="25000"/>
                  </a:schemeClr>
                </a:solidFill>
              </a:endParaRPr>
            </a:p>
          </p:txBody>
        </p:sp>
        <p:sp>
          <p:nvSpPr>
            <p:cNvPr id="24" name="テキスト ボックス 23">
              <a:extLst>
                <a:ext uri="{FF2B5EF4-FFF2-40B4-BE49-F238E27FC236}">
                  <a16:creationId xmlns:a16="http://schemas.microsoft.com/office/drawing/2014/main" id="{15D2B306-D197-4650-BA81-9FC586F0EBEB}"/>
                </a:ext>
              </a:extLst>
            </p:cNvPr>
            <p:cNvSpPr txBox="1"/>
            <p:nvPr/>
          </p:nvSpPr>
          <p:spPr>
            <a:xfrm>
              <a:off x="2364969" y="3828878"/>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650</a:t>
              </a:r>
              <a:endParaRPr kumimoji="1" lang="ja-JP" altLang="en-US" sz="1050" i="1">
                <a:solidFill>
                  <a:schemeClr val="tx1">
                    <a:lumMod val="75000"/>
                    <a:lumOff val="25000"/>
                  </a:schemeClr>
                </a:solidFill>
              </a:endParaRPr>
            </a:p>
          </p:txBody>
        </p:sp>
        <p:sp>
          <p:nvSpPr>
            <p:cNvPr id="25" name="テキスト ボックス 24">
              <a:extLst>
                <a:ext uri="{FF2B5EF4-FFF2-40B4-BE49-F238E27FC236}">
                  <a16:creationId xmlns:a16="http://schemas.microsoft.com/office/drawing/2014/main" id="{50320BFA-897A-49B6-AB55-624B1C58B33F}"/>
                </a:ext>
              </a:extLst>
            </p:cNvPr>
            <p:cNvSpPr txBox="1"/>
            <p:nvPr/>
          </p:nvSpPr>
          <p:spPr>
            <a:xfrm>
              <a:off x="2578793" y="4514339"/>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520</a:t>
              </a:r>
              <a:endParaRPr kumimoji="1" lang="ja-JP" altLang="en-US" sz="1050" i="1">
                <a:solidFill>
                  <a:schemeClr val="tx1">
                    <a:lumMod val="75000"/>
                    <a:lumOff val="25000"/>
                  </a:schemeClr>
                </a:solidFill>
              </a:endParaRPr>
            </a:p>
          </p:txBody>
        </p:sp>
        <p:sp>
          <p:nvSpPr>
            <p:cNvPr id="26" name="テキスト ボックス 25">
              <a:extLst>
                <a:ext uri="{FF2B5EF4-FFF2-40B4-BE49-F238E27FC236}">
                  <a16:creationId xmlns:a16="http://schemas.microsoft.com/office/drawing/2014/main" id="{C6EB2225-DA08-4290-A612-78F266FCE5A0}"/>
                </a:ext>
              </a:extLst>
            </p:cNvPr>
            <p:cNvSpPr txBox="1"/>
            <p:nvPr/>
          </p:nvSpPr>
          <p:spPr>
            <a:xfrm>
              <a:off x="2407641" y="5248574"/>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850</a:t>
              </a:r>
              <a:endParaRPr kumimoji="1" lang="ja-JP" altLang="en-US" sz="1050" i="1">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B1878F7C-F608-46BA-838D-ABAEF785F398}"/>
                </a:ext>
              </a:extLst>
            </p:cNvPr>
            <p:cNvSpPr txBox="1"/>
            <p:nvPr/>
          </p:nvSpPr>
          <p:spPr>
            <a:xfrm>
              <a:off x="2721043" y="6131013"/>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470</a:t>
              </a:r>
              <a:endParaRPr kumimoji="1" lang="ja-JP" altLang="en-US" sz="1050" i="1">
                <a:solidFill>
                  <a:schemeClr val="tx1">
                    <a:lumMod val="75000"/>
                    <a:lumOff val="25000"/>
                  </a:schemeClr>
                </a:solidFill>
              </a:endParaRPr>
            </a:p>
          </p:txBody>
        </p:sp>
        <p:sp>
          <p:nvSpPr>
            <p:cNvPr id="28" name="テキスト ボックス 27">
              <a:extLst>
                <a:ext uri="{FF2B5EF4-FFF2-40B4-BE49-F238E27FC236}">
                  <a16:creationId xmlns:a16="http://schemas.microsoft.com/office/drawing/2014/main" id="{1EFA7C81-842A-4115-ADA3-52C0CF52393D}"/>
                </a:ext>
              </a:extLst>
            </p:cNvPr>
            <p:cNvSpPr txBox="1"/>
            <p:nvPr/>
          </p:nvSpPr>
          <p:spPr>
            <a:xfrm>
              <a:off x="3779235" y="6355677"/>
              <a:ext cx="264160" cy="161583"/>
            </a:xfrm>
            <a:prstGeom prst="rect">
              <a:avLst/>
            </a:prstGeom>
            <a:noFill/>
          </p:spPr>
          <p:txBody>
            <a:bodyPr wrap="square" lIns="0" tIns="0" rIns="0" bIns="0" rtlCol="0" anchor="ctr" anchorCtr="0">
              <a:spAutoFit/>
            </a:bodyPr>
            <a:lstStyle/>
            <a:p>
              <a:pPr algn="ctr"/>
              <a:r>
                <a:rPr kumimoji="1" lang="en-US" altLang="ja-JP" sz="1050" i="1">
                  <a:solidFill>
                    <a:schemeClr val="tx1">
                      <a:lumMod val="75000"/>
                      <a:lumOff val="25000"/>
                    </a:schemeClr>
                  </a:solidFill>
                </a:rPr>
                <a:t>590</a:t>
              </a:r>
              <a:endParaRPr kumimoji="1" lang="ja-JP" altLang="en-US" sz="1050" i="1">
                <a:solidFill>
                  <a:schemeClr val="tx1">
                    <a:lumMod val="75000"/>
                    <a:lumOff val="25000"/>
                  </a:schemeClr>
                </a:solidFill>
              </a:endParaRPr>
            </a:p>
          </p:txBody>
        </p:sp>
        <p:sp>
          <p:nvSpPr>
            <p:cNvPr id="29" name="テキスト ボックス 28">
              <a:extLst>
                <a:ext uri="{FF2B5EF4-FFF2-40B4-BE49-F238E27FC236}">
                  <a16:creationId xmlns:a16="http://schemas.microsoft.com/office/drawing/2014/main" id="{360A7F10-529D-40B0-81C8-96651361ACB5}"/>
                </a:ext>
              </a:extLst>
            </p:cNvPr>
            <p:cNvSpPr txBox="1"/>
            <p:nvPr/>
          </p:nvSpPr>
          <p:spPr>
            <a:xfrm>
              <a:off x="4537373" y="6079700"/>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590</a:t>
              </a:r>
              <a:endParaRPr kumimoji="1" lang="ja-JP" altLang="en-US" sz="1050" i="1">
                <a:solidFill>
                  <a:schemeClr val="tx1">
                    <a:lumMod val="75000"/>
                    <a:lumOff val="25000"/>
                  </a:schemeClr>
                </a:solidFill>
              </a:endParaRPr>
            </a:p>
          </p:txBody>
        </p:sp>
        <p:sp>
          <p:nvSpPr>
            <p:cNvPr id="30" name="テキスト ボックス 29">
              <a:extLst>
                <a:ext uri="{FF2B5EF4-FFF2-40B4-BE49-F238E27FC236}">
                  <a16:creationId xmlns:a16="http://schemas.microsoft.com/office/drawing/2014/main" id="{283311D4-1272-4AA1-BCFB-729D64226E06}"/>
                </a:ext>
              </a:extLst>
            </p:cNvPr>
            <p:cNvSpPr txBox="1"/>
            <p:nvPr/>
          </p:nvSpPr>
          <p:spPr>
            <a:xfrm>
              <a:off x="5345212" y="5780183"/>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800</a:t>
              </a:r>
              <a:endParaRPr kumimoji="1" lang="ja-JP" altLang="en-US" sz="1050" i="1">
                <a:solidFill>
                  <a:schemeClr val="tx1">
                    <a:lumMod val="75000"/>
                    <a:lumOff val="25000"/>
                  </a:schemeClr>
                </a:solidFill>
              </a:endParaRPr>
            </a:p>
          </p:txBody>
        </p:sp>
        <p:sp>
          <p:nvSpPr>
            <p:cNvPr id="7" name="正方形/長方形 6">
              <a:extLst>
                <a:ext uri="{FF2B5EF4-FFF2-40B4-BE49-F238E27FC236}">
                  <a16:creationId xmlns:a16="http://schemas.microsoft.com/office/drawing/2014/main" id="{325E1D54-EE6E-45E5-8A45-6922C85D5C61}"/>
                </a:ext>
              </a:extLst>
            </p:cNvPr>
            <p:cNvSpPr/>
            <p:nvPr/>
          </p:nvSpPr>
          <p:spPr>
            <a:xfrm>
              <a:off x="3175460" y="5116480"/>
              <a:ext cx="93380" cy="157029"/>
            </a:xfrm>
            <a:prstGeom prst="rect">
              <a:avLst/>
            </a:prstGeom>
            <a:solidFill>
              <a:srgbClr val="D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テキスト ボックス 30">
              <a:extLst>
                <a:ext uri="{FF2B5EF4-FFF2-40B4-BE49-F238E27FC236}">
                  <a16:creationId xmlns:a16="http://schemas.microsoft.com/office/drawing/2014/main" id="{6E48D124-64A5-470A-A946-8A6BB0379943}"/>
                </a:ext>
              </a:extLst>
            </p:cNvPr>
            <p:cNvSpPr txBox="1"/>
            <p:nvPr/>
          </p:nvSpPr>
          <p:spPr>
            <a:xfrm>
              <a:off x="3090070" y="5111926"/>
              <a:ext cx="264160" cy="161583"/>
            </a:xfrm>
            <a:prstGeom prst="rect">
              <a:avLst/>
            </a:prstGeom>
            <a:noFill/>
          </p:spPr>
          <p:txBody>
            <a:bodyPr wrap="square" lIns="0" tIns="0" rIns="0" bIns="0" rtlCol="0" anchor="ctr" anchorCtr="0">
              <a:spAutoFit/>
            </a:bodyPr>
            <a:lstStyle/>
            <a:p>
              <a:pPr algn="ctr"/>
              <a:r>
                <a:rPr kumimoji="1" lang="en-US" altLang="ja-JP" sz="1050" i="1">
                  <a:solidFill>
                    <a:schemeClr val="tx1">
                      <a:lumMod val="75000"/>
                      <a:lumOff val="25000"/>
                    </a:schemeClr>
                  </a:solidFill>
                </a:rPr>
                <a:t>620</a:t>
              </a:r>
              <a:endParaRPr kumimoji="1" lang="ja-JP" altLang="en-US" sz="1050" i="1">
                <a:solidFill>
                  <a:schemeClr val="tx1">
                    <a:lumMod val="75000"/>
                    <a:lumOff val="25000"/>
                  </a:schemeClr>
                </a:solidFill>
              </a:endParaRPr>
            </a:p>
          </p:txBody>
        </p:sp>
        <p:sp>
          <p:nvSpPr>
            <p:cNvPr id="32" name="正方形/長方形 31">
              <a:extLst>
                <a:ext uri="{FF2B5EF4-FFF2-40B4-BE49-F238E27FC236}">
                  <a16:creationId xmlns:a16="http://schemas.microsoft.com/office/drawing/2014/main" id="{ABD17E3C-7935-4057-B69F-BAED211B0296}"/>
                </a:ext>
              </a:extLst>
            </p:cNvPr>
            <p:cNvSpPr/>
            <p:nvPr/>
          </p:nvSpPr>
          <p:spPr>
            <a:xfrm>
              <a:off x="3159512" y="5879875"/>
              <a:ext cx="161971" cy="157029"/>
            </a:xfrm>
            <a:prstGeom prst="rect">
              <a:avLst/>
            </a:prstGeom>
            <a:solidFill>
              <a:srgbClr val="D2AB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テキスト ボックス 32">
              <a:extLst>
                <a:ext uri="{FF2B5EF4-FFF2-40B4-BE49-F238E27FC236}">
                  <a16:creationId xmlns:a16="http://schemas.microsoft.com/office/drawing/2014/main" id="{5A17902C-5880-4992-B7EE-27C563437797}"/>
                </a:ext>
              </a:extLst>
            </p:cNvPr>
            <p:cNvSpPr txBox="1"/>
            <p:nvPr/>
          </p:nvSpPr>
          <p:spPr>
            <a:xfrm>
              <a:off x="3090070" y="5860974"/>
              <a:ext cx="264160" cy="161583"/>
            </a:xfrm>
            <a:prstGeom prst="rect">
              <a:avLst/>
            </a:prstGeom>
            <a:noFill/>
          </p:spPr>
          <p:txBody>
            <a:bodyPr wrap="square" lIns="0" tIns="0" rIns="0" bIns="0" rtlCol="0" anchor="ctr" anchorCtr="0">
              <a:spAutoFit/>
            </a:bodyPr>
            <a:lstStyle/>
            <a:p>
              <a:pPr algn="ctr"/>
              <a:r>
                <a:rPr kumimoji="1" lang="en-US" altLang="ja-JP" sz="1050" i="1">
                  <a:solidFill>
                    <a:schemeClr val="tx1">
                      <a:lumMod val="75000"/>
                      <a:lumOff val="25000"/>
                    </a:schemeClr>
                  </a:solidFill>
                </a:rPr>
                <a:t>200</a:t>
              </a:r>
              <a:endParaRPr kumimoji="1" lang="ja-JP" altLang="en-US" sz="1050" i="1">
                <a:solidFill>
                  <a:schemeClr val="tx1">
                    <a:lumMod val="75000"/>
                    <a:lumOff val="25000"/>
                  </a:schemeClr>
                </a:solidFill>
              </a:endParaRPr>
            </a:p>
          </p:txBody>
        </p:sp>
        <p:sp>
          <p:nvSpPr>
            <p:cNvPr id="34" name="テキスト ボックス 33">
              <a:extLst>
                <a:ext uri="{FF2B5EF4-FFF2-40B4-BE49-F238E27FC236}">
                  <a16:creationId xmlns:a16="http://schemas.microsoft.com/office/drawing/2014/main" id="{D482B476-4595-4A77-8F18-ECD7F5957E77}"/>
                </a:ext>
              </a:extLst>
            </p:cNvPr>
            <p:cNvSpPr txBox="1"/>
            <p:nvPr/>
          </p:nvSpPr>
          <p:spPr>
            <a:xfrm>
              <a:off x="5923960" y="4846110"/>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200</a:t>
              </a:r>
              <a:endParaRPr kumimoji="1" lang="ja-JP" altLang="en-US" sz="1050" i="1">
                <a:solidFill>
                  <a:schemeClr val="tx1">
                    <a:lumMod val="75000"/>
                    <a:lumOff val="25000"/>
                  </a:schemeClr>
                </a:solidFill>
              </a:endParaRPr>
            </a:p>
          </p:txBody>
        </p:sp>
        <p:sp>
          <p:nvSpPr>
            <p:cNvPr id="35" name="テキスト ボックス 34">
              <a:extLst>
                <a:ext uri="{FF2B5EF4-FFF2-40B4-BE49-F238E27FC236}">
                  <a16:creationId xmlns:a16="http://schemas.microsoft.com/office/drawing/2014/main" id="{FD3C3BC0-A41E-491F-B7DE-EF1724EC6980}"/>
                </a:ext>
              </a:extLst>
            </p:cNvPr>
            <p:cNvSpPr txBox="1"/>
            <p:nvPr/>
          </p:nvSpPr>
          <p:spPr>
            <a:xfrm>
              <a:off x="5923960" y="4546852"/>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200</a:t>
              </a:r>
              <a:endParaRPr kumimoji="1" lang="ja-JP" altLang="en-US" sz="1050" i="1">
                <a:solidFill>
                  <a:schemeClr val="tx1">
                    <a:lumMod val="75000"/>
                    <a:lumOff val="25000"/>
                  </a:schemeClr>
                </a:solidFill>
              </a:endParaRPr>
            </a:p>
          </p:txBody>
        </p:sp>
        <p:sp>
          <p:nvSpPr>
            <p:cNvPr id="36" name="テキスト ボックス 35">
              <a:extLst>
                <a:ext uri="{FF2B5EF4-FFF2-40B4-BE49-F238E27FC236}">
                  <a16:creationId xmlns:a16="http://schemas.microsoft.com/office/drawing/2014/main" id="{80DBC266-F775-4F97-89C0-F4BFF98C41EA}"/>
                </a:ext>
              </a:extLst>
            </p:cNvPr>
            <p:cNvSpPr txBox="1"/>
            <p:nvPr/>
          </p:nvSpPr>
          <p:spPr>
            <a:xfrm>
              <a:off x="5923960" y="4235640"/>
              <a:ext cx="264160" cy="161583"/>
            </a:xfrm>
            <a:prstGeom prst="rect">
              <a:avLst/>
            </a:prstGeom>
            <a:solidFill>
              <a:srgbClr val="CCCCCC"/>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200</a:t>
              </a:r>
              <a:endParaRPr kumimoji="1" lang="ja-JP" altLang="en-US" sz="1050" i="1">
                <a:solidFill>
                  <a:schemeClr val="tx1">
                    <a:lumMod val="75000"/>
                    <a:lumOff val="25000"/>
                  </a:schemeClr>
                </a:solidFill>
              </a:endParaRPr>
            </a:p>
          </p:txBody>
        </p:sp>
      </p:grpSp>
    </p:spTree>
    <p:extLst>
      <p:ext uri="{BB962C8B-B14F-4D97-AF65-F5344CB8AC3E}">
        <p14:creationId xmlns:p14="http://schemas.microsoft.com/office/powerpoint/2010/main" val="124325916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342E7A25-E3CD-4271-B0FE-8EE461BEA3FB}"/>
              </a:ext>
            </a:extLst>
          </p:cNvPr>
          <p:cNvSpPr>
            <a:spLocks noGrp="1"/>
          </p:cNvSpPr>
          <p:nvPr>
            <p:ph type="sldNum" sz="quarter" idx="4"/>
          </p:nvPr>
        </p:nvSpPr>
        <p:spPr/>
        <p:txBody>
          <a:bodyPr/>
          <a:lstStyle/>
          <a:p>
            <a:fld id="{FF201CBC-0A1A-4EBD-A1D5-774CF332F279}" type="slidenum">
              <a:rPr kumimoji="1" lang="ja-JP" altLang="en-US" smtClean="0"/>
              <a:pPr/>
              <a:t>53</a:t>
            </a:fld>
            <a:endParaRPr kumimoji="1" lang="ja-JP" altLang="en-US"/>
          </a:p>
        </p:txBody>
      </p:sp>
      <p:sp>
        <p:nvSpPr>
          <p:cNvPr id="6" name="字幕 5">
            <a:extLst>
              <a:ext uri="{FF2B5EF4-FFF2-40B4-BE49-F238E27FC236}">
                <a16:creationId xmlns:a16="http://schemas.microsoft.com/office/drawing/2014/main" id="{D2CDE542-1DEC-4128-B1A8-5DE64B63CF19}"/>
              </a:ext>
            </a:extLst>
          </p:cNvPr>
          <p:cNvSpPr>
            <a:spLocks noGrp="1"/>
          </p:cNvSpPr>
          <p:nvPr>
            <p:ph type="subTitle" idx="10"/>
          </p:nvPr>
        </p:nvSpPr>
        <p:spPr/>
        <p:txBody>
          <a:bodyPr/>
          <a:lstStyle/>
          <a:p>
            <a:r>
              <a:rPr lang="ja-JP" altLang="en-US"/>
              <a:t>⑫システムキッチン流台のモデリング</a:t>
            </a:r>
            <a:endParaRPr kumimoji="1" lang="ja-JP" altLang="en-US"/>
          </a:p>
        </p:txBody>
      </p:sp>
      <p:sp>
        <p:nvSpPr>
          <p:cNvPr id="2" name="タイトル 1">
            <a:extLst>
              <a:ext uri="{FF2B5EF4-FFF2-40B4-BE49-F238E27FC236}">
                <a16:creationId xmlns:a16="http://schemas.microsoft.com/office/drawing/2014/main" id="{D7DCA465-AF47-46CD-9CEA-B244CDD5CC0F}"/>
              </a:ext>
            </a:extLst>
          </p:cNvPr>
          <p:cNvSpPr>
            <a:spLocks noGrp="1"/>
          </p:cNvSpPr>
          <p:nvPr>
            <p:ph type="title"/>
          </p:nvPr>
        </p:nvSpPr>
        <p:spPr/>
        <p:txBody>
          <a:bodyPr/>
          <a:lstStyle/>
          <a:p>
            <a:endParaRPr kumimoji="1" lang="ja-JP" altLang="en-US"/>
          </a:p>
        </p:txBody>
      </p:sp>
      <p:grpSp>
        <p:nvGrpSpPr>
          <p:cNvPr id="30" name="グループ化 29">
            <a:extLst>
              <a:ext uri="{FF2B5EF4-FFF2-40B4-BE49-F238E27FC236}">
                <a16:creationId xmlns:a16="http://schemas.microsoft.com/office/drawing/2014/main" id="{57F74F0E-AE52-426E-895C-664A17A11724}"/>
              </a:ext>
            </a:extLst>
          </p:cNvPr>
          <p:cNvGrpSpPr/>
          <p:nvPr/>
        </p:nvGrpSpPr>
        <p:grpSpPr>
          <a:xfrm>
            <a:off x="1159929" y="1058981"/>
            <a:ext cx="7984731" cy="5379188"/>
            <a:chOff x="1228784" y="1046837"/>
            <a:chExt cx="7984731" cy="5379188"/>
          </a:xfrm>
        </p:grpSpPr>
        <p:pic>
          <p:nvPicPr>
            <p:cNvPr id="7" name="図 6">
              <a:extLst>
                <a:ext uri="{FF2B5EF4-FFF2-40B4-BE49-F238E27FC236}">
                  <a16:creationId xmlns:a16="http://schemas.microsoft.com/office/drawing/2014/main" id="{F295AE34-6AC4-1645-B7F9-6DCA006BD3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28784" y="1046837"/>
              <a:ext cx="7984731" cy="5379188"/>
            </a:xfrm>
            <a:prstGeom prst="rect">
              <a:avLst/>
            </a:prstGeom>
          </p:spPr>
        </p:pic>
        <p:sp>
          <p:nvSpPr>
            <p:cNvPr id="4" name="テキスト ボックス 3">
              <a:extLst>
                <a:ext uri="{FF2B5EF4-FFF2-40B4-BE49-F238E27FC236}">
                  <a16:creationId xmlns:a16="http://schemas.microsoft.com/office/drawing/2014/main" id="{64ADE974-EAF8-4206-BBCC-85D189366221}"/>
                </a:ext>
              </a:extLst>
            </p:cNvPr>
            <p:cNvSpPr txBox="1"/>
            <p:nvPr/>
          </p:nvSpPr>
          <p:spPr>
            <a:xfrm>
              <a:off x="5518768" y="5304230"/>
              <a:ext cx="466794" cy="253916"/>
            </a:xfrm>
            <a:prstGeom prst="rect">
              <a:avLst/>
            </a:prstGeom>
            <a:solidFill>
              <a:srgbClr val="CCCEC8"/>
            </a:solidFill>
          </p:spPr>
          <p:txBody>
            <a:bodyPr wrap="none" rtlCol="0">
              <a:spAutoFit/>
            </a:bodyPr>
            <a:lstStyle/>
            <a:p>
              <a:r>
                <a:rPr kumimoji="1" lang="en-US" altLang="ja-JP" sz="1050" i="1">
                  <a:solidFill>
                    <a:schemeClr val="tx1">
                      <a:lumMod val="75000"/>
                      <a:lumOff val="25000"/>
                    </a:schemeClr>
                  </a:solidFill>
                </a:rPr>
                <a:t>2550</a:t>
              </a:r>
              <a:endParaRPr kumimoji="1" lang="ja-JP" altLang="en-US" sz="1050" i="1">
                <a:solidFill>
                  <a:schemeClr val="tx1">
                    <a:lumMod val="75000"/>
                    <a:lumOff val="25000"/>
                  </a:schemeClr>
                </a:solidFill>
              </a:endParaRPr>
            </a:p>
          </p:txBody>
        </p:sp>
        <p:sp>
          <p:nvSpPr>
            <p:cNvPr id="9" name="テキスト ボックス 8">
              <a:extLst>
                <a:ext uri="{FF2B5EF4-FFF2-40B4-BE49-F238E27FC236}">
                  <a16:creationId xmlns:a16="http://schemas.microsoft.com/office/drawing/2014/main" id="{BCC24508-38C0-4A70-9B49-AAD7DABDFCD8}"/>
                </a:ext>
              </a:extLst>
            </p:cNvPr>
            <p:cNvSpPr txBox="1"/>
            <p:nvPr/>
          </p:nvSpPr>
          <p:spPr>
            <a:xfrm>
              <a:off x="3337964" y="5505547"/>
              <a:ext cx="400556" cy="253916"/>
            </a:xfrm>
            <a:prstGeom prst="rect">
              <a:avLst/>
            </a:prstGeom>
            <a:solidFill>
              <a:srgbClr val="CCCEC8"/>
            </a:solidFill>
          </p:spPr>
          <p:txBody>
            <a:bodyPr wrap="square" rtlCol="0">
              <a:spAutoFit/>
            </a:bodyPr>
            <a:lstStyle/>
            <a:p>
              <a:r>
                <a:rPr kumimoji="1" lang="en-US" altLang="ja-JP" sz="1050" i="1">
                  <a:solidFill>
                    <a:schemeClr val="tx1">
                      <a:lumMod val="75000"/>
                      <a:lumOff val="25000"/>
                    </a:schemeClr>
                  </a:solidFill>
                </a:rPr>
                <a:t>310</a:t>
              </a:r>
              <a:endParaRPr kumimoji="1" lang="ja-JP" altLang="en-US" sz="1050" i="1">
                <a:solidFill>
                  <a:schemeClr val="tx1">
                    <a:lumMod val="75000"/>
                    <a:lumOff val="25000"/>
                  </a:schemeClr>
                </a:solidFill>
              </a:endParaRPr>
            </a:p>
          </p:txBody>
        </p:sp>
        <p:sp>
          <p:nvSpPr>
            <p:cNvPr id="10" name="テキスト ボックス 9">
              <a:extLst>
                <a:ext uri="{FF2B5EF4-FFF2-40B4-BE49-F238E27FC236}">
                  <a16:creationId xmlns:a16="http://schemas.microsoft.com/office/drawing/2014/main" id="{E4B669B4-C6BA-4EB3-8949-DC91DFF13BF1}"/>
                </a:ext>
              </a:extLst>
            </p:cNvPr>
            <p:cNvSpPr txBox="1"/>
            <p:nvPr/>
          </p:nvSpPr>
          <p:spPr>
            <a:xfrm>
              <a:off x="1890259" y="5339660"/>
              <a:ext cx="400556" cy="253916"/>
            </a:xfrm>
            <a:prstGeom prst="rect">
              <a:avLst/>
            </a:prstGeom>
            <a:solidFill>
              <a:srgbClr val="CCCEC8"/>
            </a:solidFill>
          </p:spPr>
          <p:txBody>
            <a:bodyPr wrap="square" rtlCol="0">
              <a:spAutoFit/>
            </a:bodyPr>
            <a:lstStyle/>
            <a:p>
              <a:r>
                <a:rPr kumimoji="1" lang="en-US" altLang="ja-JP" sz="1050" i="1">
                  <a:solidFill>
                    <a:schemeClr val="tx1">
                      <a:lumMod val="75000"/>
                      <a:lumOff val="25000"/>
                    </a:schemeClr>
                  </a:solidFill>
                </a:rPr>
                <a:t>850</a:t>
              </a:r>
              <a:endParaRPr kumimoji="1" lang="ja-JP" altLang="en-US" sz="1050" i="1">
                <a:solidFill>
                  <a:schemeClr val="tx1">
                    <a:lumMod val="75000"/>
                    <a:lumOff val="25000"/>
                  </a:schemeClr>
                </a:solidFill>
              </a:endParaRPr>
            </a:p>
          </p:txBody>
        </p:sp>
        <p:sp>
          <p:nvSpPr>
            <p:cNvPr id="11" name="テキスト ボックス 10">
              <a:extLst>
                <a:ext uri="{FF2B5EF4-FFF2-40B4-BE49-F238E27FC236}">
                  <a16:creationId xmlns:a16="http://schemas.microsoft.com/office/drawing/2014/main" id="{DCC54BA1-E956-4D03-810B-E0D04E7E07A4}"/>
                </a:ext>
              </a:extLst>
            </p:cNvPr>
            <p:cNvSpPr txBox="1"/>
            <p:nvPr/>
          </p:nvSpPr>
          <p:spPr>
            <a:xfrm>
              <a:off x="1518025" y="3777898"/>
              <a:ext cx="400556" cy="253916"/>
            </a:xfrm>
            <a:prstGeom prst="rect">
              <a:avLst/>
            </a:prstGeom>
            <a:solidFill>
              <a:srgbClr val="CCCEC8"/>
            </a:solidFill>
          </p:spPr>
          <p:txBody>
            <a:bodyPr wrap="square" rtlCol="0">
              <a:spAutoFit/>
            </a:bodyPr>
            <a:lstStyle/>
            <a:p>
              <a:r>
                <a:rPr kumimoji="1" lang="en-US" altLang="ja-JP" sz="1050" i="1">
                  <a:solidFill>
                    <a:schemeClr val="tx1">
                      <a:lumMod val="75000"/>
                      <a:lumOff val="25000"/>
                    </a:schemeClr>
                  </a:solidFill>
                </a:rPr>
                <a:t>950</a:t>
              </a:r>
              <a:endParaRPr kumimoji="1" lang="ja-JP" altLang="en-US" sz="1050" i="1">
                <a:solidFill>
                  <a:schemeClr val="tx1">
                    <a:lumMod val="75000"/>
                    <a:lumOff val="25000"/>
                  </a:schemeClr>
                </a:solidFill>
              </a:endParaRPr>
            </a:p>
          </p:txBody>
        </p:sp>
        <p:sp>
          <p:nvSpPr>
            <p:cNvPr id="5" name="正方形/長方形 4">
              <a:extLst>
                <a:ext uri="{FF2B5EF4-FFF2-40B4-BE49-F238E27FC236}">
                  <a16:creationId xmlns:a16="http://schemas.microsoft.com/office/drawing/2014/main" id="{2ED2F4E3-D9F7-48D8-98CE-F23BD2E9CF0E}"/>
                </a:ext>
              </a:extLst>
            </p:cNvPr>
            <p:cNvSpPr/>
            <p:nvPr/>
          </p:nvSpPr>
          <p:spPr>
            <a:xfrm>
              <a:off x="1780248" y="3572406"/>
              <a:ext cx="198255" cy="149930"/>
            </a:xfrm>
            <a:prstGeom prst="rect">
              <a:avLst/>
            </a:prstGeom>
            <a:solidFill>
              <a:srgbClr val="CC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CCCEC8"/>
                </a:solidFill>
              </a:endParaRPr>
            </a:p>
          </p:txBody>
        </p:sp>
        <p:sp>
          <p:nvSpPr>
            <p:cNvPr id="12" name="テキスト ボックス 11">
              <a:extLst>
                <a:ext uri="{FF2B5EF4-FFF2-40B4-BE49-F238E27FC236}">
                  <a16:creationId xmlns:a16="http://schemas.microsoft.com/office/drawing/2014/main" id="{7DBB3C40-D081-4D71-9E5B-859127DE5EE2}"/>
                </a:ext>
              </a:extLst>
            </p:cNvPr>
            <p:cNvSpPr txBox="1"/>
            <p:nvPr/>
          </p:nvSpPr>
          <p:spPr>
            <a:xfrm>
              <a:off x="1679097" y="3496201"/>
              <a:ext cx="400556" cy="253916"/>
            </a:xfrm>
            <a:prstGeom prst="rect">
              <a:avLst/>
            </a:prstGeom>
            <a:noFill/>
          </p:spPr>
          <p:txBody>
            <a:bodyPr wrap="square" rtlCol="0">
              <a:spAutoFit/>
            </a:bodyPr>
            <a:lstStyle/>
            <a:p>
              <a:r>
                <a:rPr kumimoji="1" lang="en-US" altLang="ja-JP" sz="1050" i="1">
                  <a:solidFill>
                    <a:schemeClr val="tx1">
                      <a:lumMod val="75000"/>
                      <a:lumOff val="25000"/>
                    </a:schemeClr>
                  </a:solidFill>
                </a:rPr>
                <a:t>950</a:t>
              </a:r>
              <a:endParaRPr kumimoji="1" lang="ja-JP" altLang="en-US" sz="1050" i="1">
                <a:solidFill>
                  <a:schemeClr val="tx1">
                    <a:lumMod val="75000"/>
                    <a:lumOff val="25000"/>
                  </a:schemeClr>
                </a:solidFill>
              </a:endParaRPr>
            </a:p>
          </p:txBody>
        </p:sp>
        <p:sp>
          <p:nvSpPr>
            <p:cNvPr id="16" name="テキスト ボックス 15">
              <a:extLst>
                <a:ext uri="{FF2B5EF4-FFF2-40B4-BE49-F238E27FC236}">
                  <a16:creationId xmlns:a16="http://schemas.microsoft.com/office/drawing/2014/main" id="{88D5F1E9-CBCC-4170-9275-C7C600F412D6}"/>
                </a:ext>
              </a:extLst>
            </p:cNvPr>
            <p:cNvSpPr txBox="1"/>
            <p:nvPr/>
          </p:nvSpPr>
          <p:spPr>
            <a:xfrm>
              <a:off x="2153251" y="2632278"/>
              <a:ext cx="322912" cy="161583"/>
            </a:xfrm>
            <a:prstGeom prst="rect">
              <a:avLst/>
            </a:prstGeom>
            <a:solidFill>
              <a:srgbClr val="CCCEC8"/>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950</a:t>
              </a:r>
              <a:endParaRPr kumimoji="1" lang="ja-JP" altLang="en-US" sz="1050" i="1">
                <a:solidFill>
                  <a:schemeClr val="tx1">
                    <a:lumMod val="75000"/>
                    <a:lumOff val="25000"/>
                  </a:schemeClr>
                </a:solidFill>
              </a:endParaRPr>
            </a:p>
          </p:txBody>
        </p:sp>
        <p:sp>
          <p:nvSpPr>
            <p:cNvPr id="17" name="テキスト ボックス 16">
              <a:extLst>
                <a:ext uri="{FF2B5EF4-FFF2-40B4-BE49-F238E27FC236}">
                  <a16:creationId xmlns:a16="http://schemas.microsoft.com/office/drawing/2014/main" id="{4F131EB2-0788-4AFF-B0C8-46EBCE2E6AF7}"/>
                </a:ext>
              </a:extLst>
            </p:cNvPr>
            <p:cNvSpPr txBox="1"/>
            <p:nvPr/>
          </p:nvSpPr>
          <p:spPr>
            <a:xfrm>
              <a:off x="3236431" y="2421327"/>
              <a:ext cx="349213" cy="161583"/>
            </a:xfrm>
            <a:prstGeom prst="rect">
              <a:avLst/>
            </a:prstGeom>
            <a:solidFill>
              <a:srgbClr val="CCCEC8"/>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800</a:t>
              </a:r>
              <a:endParaRPr kumimoji="1" lang="ja-JP" altLang="en-US" sz="1050" i="1">
                <a:solidFill>
                  <a:schemeClr val="tx1">
                    <a:lumMod val="75000"/>
                    <a:lumOff val="25000"/>
                  </a:schemeClr>
                </a:solidFill>
              </a:endParaRPr>
            </a:p>
          </p:txBody>
        </p:sp>
        <p:sp>
          <p:nvSpPr>
            <p:cNvPr id="18" name="テキスト ボックス 17">
              <a:extLst>
                <a:ext uri="{FF2B5EF4-FFF2-40B4-BE49-F238E27FC236}">
                  <a16:creationId xmlns:a16="http://schemas.microsoft.com/office/drawing/2014/main" id="{6E3D2513-5C77-4D73-AB1D-243A761080F5}"/>
                </a:ext>
              </a:extLst>
            </p:cNvPr>
            <p:cNvSpPr txBox="1"/>
            <p:nvPr/>
          </p:nvSpPr>
          <p:spPr>
            <a:xfrm>
              <a:off x="7534707" y="1841847"/>
              <a:ext cx="466794" cy="253916"/>
            </a:xfrm>
            <a:prstGeom prst="rect">
              <a:avLst/>
            </a:prstGeom>
            <a:solidFill>
              <a:srgbClr val="CCCEC8"/>
            </a:solidFill>
          </p:spPr>
          <p:txBody>
            <a:bodyPr wrap="none" rtlCol="0">
              <a:spAutoFit/>
            </a:bodyPr>
            <a:lstStyle/>
            <a:p>
              <a:r>
                <a:rPr kumimoji="1" lang="en-US" altLang="ja-JP" sz="1050" i="1">
                  <a:solidFill>
                    <a:schemeClr val="tx1">
                      <a:lumMod val="75000"/>
                      <a:lumOff val="25000"/>
                    </a:schemeClr>
                  </a:solidFill>
                </a:rPr>
                <a:t>1950</a:t>
              </a:r>
              <a:endParaRPr kumimoji="1" lang="ja-JP" altLang="en-US" sz="1050" i="1">
                <a:solidFill>
                  <a:schemeClr val="tx1">
                    <a:lumMod val="75000"/>
                    <a:lumOff val="25000"/>
                  </a:schemeClr>
                </a:solidFill>
              </a:endParaRPr>
            </a:p>
          </p:txBody>
        </p:sp>
        <p:sp>
          <p:nvSpPr>
            <p:cNvPr id="19" name="正方形/長方形 18">
              <a:extLst>
                <a:ext uri="{FF2B5EF4-FFF2-40B4-BE49-F238E27FC236}">
                  <a16:creationId xmlns:a16="http://schemas.microsoft.com/office/drawing/2014/main" id="{60D99104-C40D-4F20-84A9-A8FC6D6A106D}"/>
                </a:ext>
              </a:extLst>
            </p:cNvPr>
            <p:cNvSpPr/>
            <p:nvPr/>
          </p:nvSpPr>
          <p:spPr>
            <a:xfrm>
              <a:off x="7902374" y="3943781"/>
              <a:ext cx="198255" cy="149930"/>
            </a:xfrm>
            <a:prstGeom prst="rect">
              <a:avLst/>
            </a:prstGeom>
            <a:solidFill>
              <a:srgbClr val="CC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CCCEC8"/>
                </a:solidFill>
              </a:endParaRPr>
            </a:p>
          </p:txBody>
        </p:sp>
        <p:sp>
          <p:nvSpPr>
            <p:cNvPr id="20" name="テキスト ボックス 19">
              <a:extLst>
                <a:ext uri="{FF2B5EF4-FFF2-40B4-BE49-F238E27FC236}">
                  <a16:creationId xmlns:a16="http://schemas.microsoft.com/office/drawing/2014/main" id="{27CA274E-1187-4E9D-A52B-1B4B578FD579}"/>
                </a:ext>
              </a:extLst>
            </p:cNvPr>
            <p:cNvSpPr txBox="1"/>
            <p:nvPr/>
          </p:nvSpPr>
          <p:spPr>
            <a:xfrm>
              <a:off x="7801223" y="3867576"/>
              <a:ext cx="400556" cy="253916"/>
            </a:xfrm>
            <a:prstGeom prst="rect">
              <a:avLst/>
            </a:prstGeom>
            <a:noFill/>
          </p:spPr>
          <p:txBody>
            <a:bodyPr wrap="square" rtlCol="0">
              <a:spAutoFit/>
            </a:bodyPr>
            <a:lstStyle/>
            <a:p>
              <a:r>
                <a:rPr kumimoji="1" lang="en-US" altLang="ja-JP" sz="1050" i="1">
                  <a:solidFill>
                    <a:schemeClr val="tx1">
                      <a:lumMod val="75000"/>
                      <a:lumOff val="25000"/>
                    </a:schemeClr>
                  </a:solidFill>
                </a:rPr>
                <a:t>200</a:t>
              </a:r>
              <a:endParaRPr kumimoji="1" lang="ja-JP" altLang="en-US" sz="1050" i="1">
                <a:solidFill>
                  <a:schemeClr val="tx1">
                    <a:lumMod val="75000"/>
                    <a:lumOff val="25000"/>
                  </a:schemeClr>
                </a:solidFill>
              </a:endParaRPr>
            </a:p>
          </p:txBody>
        </p:sp>
        <p:sp>
          <p:nvSpPr>
            <p:cNvPr id="22" name="テキスト ボックス 21">
              <a:extLst>
                <a:ext uri="{FF2B5EF4-FFF2-40B4-BE49-F238E27FC236}">
                  <a16:creationId xmlns:a16="http://schemas.microsoft.com/office/drawing/2014/main" id="{EC97D5DF-9370-4CFB-AB33-7692A243C942}"/>
                </a:ext>
              </a:extLst>
            </p:cNvPr>
            <p:cNvSpPr txBox="1"/>
            <p:nvPr/>
          </p:nvSpPr>
          <p:spPr>
            <a:xfrm>
              <a:off x="4732672" y="2035291"/>
              <a:ext cx="349213" cy="161583"/>
            </a:xfrm>
            <a:prstGeom prst="rect">
              <a:avLst/>
            </a:prstGeom>
            <a:solidFill>
              <a:srgbClr val="CCCEC8"/>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600</a:t>
              </a:r>
              <a:endParaRPr kumimoji="1" lang="ja-JP" altLang="en-US" sz="1050" i="1">
                <a:solidFill>
                  <a:schemeClr val="tx1">
                    <a:lumMod val="75000"/>
                    <a:lumOff val="25000"/>
                  </a:schemeClr>
                </a:solidFill>
              </a:endParaRPr>
            </a:p>
          </p:txBody>
        </p:sp>
        <p:sp>
          <p:nvSpPr>
            <p:cNvPr id="8" name="正方形/長方形 7">
              <a:extLst>
                <a:ext uri="{FF2B5EF4-FFF2-40B4-BE49-F238E27FC236}">
                  <a16:creationId xmlns:a16="http://schemas.microsoft.com/office/drawing/2014/main" id="{F69C4B7A-830B-4FB4-94AB-C3384DA6D7D2}"/>
                </a:ext>
              </a:extLst>
            </p:cNvPr>
            <p:cNvSpPr/>
            <p:nvPr/>
          </p:nvSpPr>
          <p:spPr>
            <a:xfrm>
              <a:off x="4645713" y="1835938"/>
              <a:ext cx="114952" cy="61406"/>
            </a:xfrm>
            <a:prstGeom prst="rect">
              <a:avLst/>
            </a:prstGeom>
            <a:solidFill>
              <a:srgbClr val="CCCE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4" name="直線コネクタ 23">
              <a:extLst>
                <a:ext uri="{FF2B5EF4-FFF2-40B4-BE49-F238E27FC236}">
                  <a16:creationId xmlns:a16="http://schemas.microsoft.com/office/drawing/2014/main" id="{30EB0B0D-EF1A-4DCC-BE91-C3C856082BA3}"/>
                </a:ext>
              </a:extLst>
            </p:cNvPr>
            <p:cNvCxnSpPr>
              <a:cxnSpLocks/>
            </p:cNvCxnSpPr>
            <p:nvPr/>
          </p:nvCxnSpPr>
          <p:spPr>
            <a:xfrm>
              <a:off x="4640403" y="1812182"/>
              <a:ext cx="89683" cy="9466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3" name="テキスト ボックス 22">
              <a:extLst>
                <a:ext uri="{FF2B5EF4-FFF2-40B4-BE49-F238E27FC236}">
                  <a16:creationId xmlns:a16="http://schemas.microsoft.com/office/drawing/2014/main" id="{0BD3CBBC-CE0A-4AEB-83B9-FA7B62DE18CE}"/>
                </a:ext>
              </a:extLst>
            </p:cNvPr>
            <p:cNvSpPr txBox="1"/>
            <p:nvPr/>
          </p:nvSpPr>
          <p:spPr>
            <a:xfrm>
              <a:off x="4370571" y="1807222"/>
              <a:ext cx="349213" cy="161583"/>
            </a:xfrm>
            <a:prstGeom prst="rect">
              <a:avLst/>
            </a:prstGeom>
            <a:noFill/>
          </p:spPr>
          <p:txBody>
            <a:bodyPr wrap="square" lIns="0" tIns="0" rIns="0" bIns="0" rtlCol="0" anchor="ctr" anchorCtr="0">
              <a:spAutoFit/>
            </a:bodyPr>
            <a:lstStyle/>
            <a:p>
              <a:pPr algn="ctr"/>
              <a:r>
                <a:rPr kumimoji="1" lang="en-US" altLang="ja-JP" sz="1050" i="1">
                  <a:solidFill>
                    <a:schemeClr val="tx1">
                      <a:lumMod val="75000"/>
                      <a:lumOff val="25000"/>
                    </a:schemeClr>
                  </a:solidFill>
                </a:rPr>
                <a:t>150</a:t>
              </a:r>
              <a:endParaRPr kumimoji="1" lang="ja-JP" altLang="en-US" sz="1050" i="1">
                <a:solidFill>
                  <a:schemeClr val="tx1">
                    <a:lumMod val="75000"/>
                    <a:lumOff val="25000"/>
                  </a:schemeClr>
                </a:solidFill>
              </a:endParaRPr>
            </a:p>
          </p:txBody>
        </p:sp>
        <p:sp>
          <p:nvSpPr>
            <p:cNvPr id="28" name="テキスト ボックス 27">
              <a:extLst>
                <a:ext uri="{FF2B5EF4-FFF2-40B4-BE49-F238E27FC236}">
                  <a16:creationId xmlns:a16="http://schemas.microsoft.com/office/drawing/2014/main" id="{EAEAA14B-59E6-4330-9299-B5D3358175B7}"/>
                </a:ext>
              </a:extLst>
            </p:cNvPr>
            <p:cNvSpPr txBox="1"/>
            <p:nvPr/>
          </p:nvSpPr>
          <p:spPr>
            <a:xfrm>
              <a:off x="5444254" y="1395899"/>
              <a:ext cx="349213" cy="161583"/>
            </a:xfrm>
            <a:prstGeom prst="rect">
              <a:avLst/>
            </a:prstGeom>
            <a:solidFill>
              <a:srgbClr val="CCCEC8"/>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650</a:t>
              </a:r>
              <a:endParaRPr kumimoji="1" lang="ja-JP" altLang="en-US" sz="1050" i="1">
                <a:solidFill>
                  <a:schemeClr val="tx1">
                    <a:lumMod val="75000"/>
                    <a:lumOff val="25000"/>
                  </a:schemeClr>
                </a:solidFill>
              </a:endParaRPr>
            </a:p>
          </p:txBody>
        </p:sp>
        <p:sp>
          <p:nvSpPr>
            <p:cNvPr id="29" name="テキスト ボックス 28">
              <a:extLst>
                <a:ext uri="{FF2B5EF4-FFF2-40B4-BE49-F238E27FC236}">
                  <a16:creationId xmlns:a16="http://schemas.microsoft.com/office/drawing/2014/main" id="{B6891565-EC19-4065-92B0-EC717973D8A2}"/>
                </a:ext>
              </a:extLst>
            </p:cNvPr>
            <p:cNvSpPr txBox="1"/>
            <p:nvPr/>
          </p:nvSpPr>
          <p:spPr>
            <a:xfrm>
              <a:off x="6639901" y="2306159"/>
              <a:ext cx="288605" cy="161583"/>
            </a:xfrm>
            <a:prstGeom prst="rect">
              <a:avLst/>
            </a:prstGeom>
            <a:solidFill>
              <a:srgbClr val="B6B6B6"/>
            </a:solidFill>
          </p:spPr>
          <p:txBody>
            <a:bodyPr wrap="square" lIns="0" tIns="0" rIns="0" bIns="0" rtlCol="0" anchor="ctr" anchorCtr="0">
              <a:spAutoFit/>
            </a:bodyPr>
            <a:lstStyle/>
            <a:p>
              <a:pPr algn="ctr"/>
              <a:r>
                <a:rPr kumimoji="1" lang="en-US" altLang="ja-JP" sz="1050" i="1">
                  <a:solidFill>
                    <a:schemeClr val="tx1">
                      <a:lumMod val="75000"/>
                      <a:lumOff val="25000"/>
                    </a:schemeClr>
                  </a:solidFill>
                </a:rPr>
                <a:t>500</a:t>
              </a:r>
              <a:endParaRPr kumimoji="1" lang="ja-JP" altLang="en-US" sz="1050" i="1">
                <a:solidFill>
                  <a:schemeClr val="tx1">
                    <a:lumMod val="75000"/>
                    <a:lumOff val="25000"/>
                  </a:schemeClr>
                </a:solidFill>
              </a:endParaRPr>
            </a:p>
          </p:txBody>
        </p:sp>
      </p:grpSp>
      <p:sp>
        <p:nvSpPr>
          <p:cNvPr id="14" name="テキスト ボックス 13">
            <a:extLst>
              <a:ext uri="{FF2B5EF4-FFF2-40B4-BE49-F238E27FC236}">
                <a16:creationId xmlns:a16="http://schemas.microsoft.com/office/drawing/2014/main" id="{9E2936D8-BDE8-4CF9-8058-B26612690426}"/>
              </a:ext>
            </a:extLst>
          </p:cNvPr>
          <p:cNvSpPr txBox="1"/>
          <p:nvPr/>
        </p:nvSpPr>
        <p:spPr>
          <a:xfrm>
            <a:off x="205822" y="6025915"/>
            <a:ext cx="954107" cy="400110"/>
          </a:xfrm>
          <a:prstGeom prst="rect">
            <a:avLst/>
          </a:prstGeom>
          <a:noFill/>
        </p:spPr>
        <p:txBody>
          <a:bodyPr wrap="none" rtlCol="0">
            <a:spAutoFit/>
          </a:bodyPr>
          <a:lstStyle/>
          <a:p>
            <a:r>
              <a:rPr kumimoji="1" lang="ja-JP" altLang="en-US" sz="2000" i="1">
                <a:solidFill>
                  <a:schemeClr val="tx1">
                    <a:lumMod val="65000"/>
                    <a:lumOff val="35000"/>
                  </a:schemeClr>
                </a:solidFill>
              </a:rPr>
              <a:t>完成図</a:t>
            </a:r>
          </a:p>
        </p:txBody>
      </p:sp>
      <p:sp>
        <p:nvSpPr>
          <p:cNvPr id="15" name="テキスト ボックス 14">
            <a:extLst>
              <a:ext uri="{FF2B5EF4-FFF2-40B4-BE49-F238E27FC236}">
                <a16:creationId xmlns:a16="http://schemas.microsoft.com/office/drawing/2014/main" id="{58A95900-C040-A84F-86BF-DADE05DA496A}"/>
              </a:ext>
            </a:extLst>
          </p:cNvPr>
          <p:cNvSpPr txBox="1"/>
          <p:nvPr/>
        </p:nvSpPr>
        <p:spPr>
          <a:xfrm>
            <a:off x="6185537" y="5501864"/>
            <a:ext cx="2973891" cy="1200329"/>
          </a:xfrm>
          <a:prstGeom prst="rect">
            <a:avLst/>
          </a:prstGeom>
          <a:noFill/>
        </p:spPr>
        <p:txBody>
          <a:bodyPr wrap="none" rtlCol="0">
            <a:spAutoFit/>
          </a:bodyPr>
          <a:lstStyle/>
          <a:p>
            <a:r>
              <a:rPr kumimoji="1" lang="ja-JP" altLang="en-US" i="1">
                <a:solidFill>
                  <a:schemeClr val="tx1">
                    <a:lumMod val="65000"/>
                    <a:lumOff val="35000"/>
                  </a:schemeClr>
                </a:solidFill>
              </a:rPr>
              <a:t>カウンター厚み：</a:t>
            </a:r>
            <a:r>
              <a:rPr kumimoji="1" lang="en-US" altLang="ja-JP" i="1" dirty="0">
                <a:solidFill>
                  <a:schemeClr val="tx1">
                    <a:lumMod val="65000"/>
                    <a:lumOff val="35000"/>
                  </a:schemeClr>
                </a:solidFill>
              </a:rPr>
              <a:t>30</a:t>
            </a:r>
          </a:p>
          <a:p>
            <a:r>
              <a:rPr kumimoji="1" lang="ja-JP" altLang="en-US" i="1">
                <a:solidFill>
                  <a:schemeClr val="tx1">
                    <a:lumMod val="65000"/>
                    <a:lumOff val="35000"/>
                  </a:schemeClr>
                </a:solidFill>
              </a:rPr>
              <a:t>水切り：厚み</a:t>
            </a:r>
            <a:r>
              <a:rPr kumimoji="1" lang="en-US" altLang="ja-JP" i="1">
                <a:solidFill>
                  <a:schemeClr val="tx1">
                    <a:lumMod val="65000"/>
                    <a:lumOff val="35000"/>
                  </a:schemeClr>
                </a:solidFill>
              </a:rPr>
              <a:t>10</a:t>
            </a:r>
            <a:r>
              <a:rPr kumimoji="1" lang="ja-JP" altLang="en-US" i="1">
                <a:solidFill>
                  <a:schemeClr val="tx1">
                    <a:lumMod val="65000"/>
                    <a:lumOff val="35000"/>
                  </a:schemeClr>
                </a:solidFill>
              </a:rPr>
              <a:t>、立上：</a:t>
            </a:r>
            <a:r>
              <a:rPr kumimoji="1" lang="en-US" altLang="ja-JP" i="1" dirty="0">
                <a:solidFill>
                  <a:schemeClr val="tx1">
                    <a:lumMod val="65000"/>
                    <a:lumOff val="35000"/>
                  </a:schemeClr>
                </a:solidFill>
              </a:rPr>
              <a:t>50</a:t>
            </a:r>
          </a:p>
          <a:p>
            <a:r>
              <a:rPr kumimoji="1" lang="ja-JP" altLang="en-US" i="1">
                <a:solidFill>
                  <a:schemeClr val="tx1">
                    <a:lumMod val="65000"/>
                    <a:lumOff val="35000"/>
                  </a:schemeClr>
                </a:solidFill>
              </a:rPr>
              <a:t>袖厚み：</a:t>
            </a:r>
            <a:r>
              <a:rPr kumimoji="1" lang="en-US" altLang="ja-JP" i="1" dirty="0">
                <a:solidFill>
                  <a:schemeClr val="tx1">
                    <a:lumMod val="65000"/>
                    <a:lumOff val="35000"/>
                  </a:schemeClr>
                </a:solidFill>
              </a:rPr>
              <a:t>25</a:t>
            </a:r>
          </a:p>
          <a:p>
            <a:endParaRPr kumimoji="1" lang="ja-JP" altLang="en-US" i="1">
              <a:solidFill>
                <a:schemeClr val="tx1">
                  <a:lumMod val="65000"/>
                  <a:lumOff val="35000"/>
                </a:schemeClr>
              </a:solidFill>
            </a:endParaRPr>
          </a:p>
        </p:txBody>
      </p:sp>
    </p:spTree>
    <p:extLst>
      <p:ext uri="{BB962C8B-B14F-4D97-AF65-F5344CB8AC3E}">
        <p14:creationId xmlns:p14="http://schemas.microsoft.com/office/powerpoint/2010/main" val="6383947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descr="ベッド, テーブル が含まれている画像&#10;&#10;自動的に生成された説明">
            <a:extLst>
              <a:ext uri="{FF2B5EF4-FFF2-40B4-BE49-F238E27FC236}">
                <a16:creationId xmlns:a16="http://schemas.microsoft.com/office/drawing/2014/main" id="{AB07FDCE-5560-4F6A-9857-02C4880BB914}"/>
              </a:ext>
            </a:extLst>
          </p:cNvPr>
          <p:cNvPicPr>
            <a:picLocks noChangeAspect="1"/>
          </p:cNvPicPr>
          <p:nvPr/>
        </p:nvPicPr>
        <p:blipFill rotWithShape="1">
          <a:blip r:embed="rId2">
            <a:extLst>
              <a:ext uri="{28A0092B-C50C-407E-A947-70E740481C1C}">
                <a14:useLocalDpi xmlns:a14="http://schemas.microsoft.com/office/drawing/2010/main" val="0"/>
              </a:ext>
            </a:extLst>
          </a:blip>
          <a:srcRect l="26398" t="9927" r="1"/>
          <a:stretch/>
        </p:blipFill>
        <p:spPr>
          <a:xfrm>
            <a:off x="710197" y="3679109"/>
            <a:ext cx="3964215" cy="2641442"/>
          </a:xfrm>
          <a:prstGeom prst="rect">
            <a:avLst/>
          </a:prstGeom>
        </p:spPr>
      </p:pic>
      <p:pic>
        <p:nvPicPr>
          <p:cNvPr id="16" name="図 15" descr="ベッド, テーブル, ボックス が含まれている画像&#10;&#10;自動的に生成された説明">
            <a:extLst>
              <a:ext uri="{FF2B5EF4-FFF2-40B4-BE49-F238E27FC236}">
                <a16:creationId xmlns:a16="http://schemas.microsoft.com/office/drawing/2014/main" id="{549B222A-E887-4973-8D92-0917C79EF36B}"/>
              </a:ext>
            </a:extLst>
          </p:cNvPr>
          <p:cNvPicPr>
            <a:picLocks noChangeAspect="1"/>
          </p:cNvPicPr>
          <p:nvPr/>
        </p:nvPicPr>
        <p:blipFill rotWithShape="1">
          <a:blip r:embed="rId3">
            <a:extLst>
              <a:ext uri="{28A0092B-C50C-407E-A947-70E740481C1C}">
                <a14:useLocalDpi xmlns:a14="http://schemas.microsoft.com/office/drawing/2010/main" val="0"/>
              </a:ext>
            </a:extLst>
          </a:blip>
          <a:srcRect l="3905" r="15796"/>
          <a:stretch/>
        </p:blipFill>
        <p:spPr>
          <a:xfrm>
            <a:off x="5043305" y="3672472"/>
            <a:ext cx="3713209" cy="2641442"/>
          </a:xfrm>
          <a:prstGeom prst="rect">
            <a:avLst/>
          </a:prstGeom>
        </p:spPr>
      </p:pic>
      <p:pic>
        <p:nvPicPr>
          <p:cNvPr id="6" name="図 5" descr="テーブル, ベッド, デスク が含まれている画像&#10;&#10;自動的に生成された説明">
            <a:extLst>
              <a:ext uri="{FF2B5EF4-FFF2-40B4-BE49-F238E27FC236}">
                <a16:creationId xmlns:a16="http://schemas.microsoft.com/office/drawing/2014/main" id="{EF9B2F13-5BB0-4A7F-904D-137E0ECC2FE4}"/>
              </a:ext>
            </a:extLst>
          </p:cNvPr>
          <p:cNvPicPr>
            <a:picLocks noChangeAspect="1"/>
          </p:cNvPicPr>
          <p:nvPr/>
        </p:nvPicPr>
        <p:blipFill rotWithShape="1">
          <a:blip r:embed="rId4">
            <a:extLst>
              <a:ext uri="{28A0092B-C50C-407E-A947-70E740481C1C}">
                <a14:useLocalDpi xmlns:a14="http://schemas.microsoft.com/office/drawing/2010/main" val="0"/>
              </a:ext>
            </a:extLst>
          </a:blip>
          <a:srcRect l="7120" r="10143" b="11854"/>
          <a:stretch/>
        </p:blipFill>
        <p:spPr>
          <a:xfrm>
            <a:off x="5043305" y="1107487"/>
            <a:ext cx="3721306" cy="2411606"/>
          </a:xfrm>
          <a:prstGeom prst="rect">
            <a:avLst/>
          </a:prstGeom>
        </p:spPr>
      </p:pic>
      <p:sp>
        <p:nvSpPr>
          <p:cNvPr id="8" name="コンテンツ プレースホルダー 1">
            <a:extLst>
              <a:ext uri="{FF2B5EF4-FFF2-40B4-BE49-F238E27FC236}">
                <a16:creationId xmlns:a16="http://schemas.microsoft.com/office/drawing/2014/main" id="{B7E2DC45-1FC7-3744-9BD7-7D840B8FE988}"/>
              </a:ext>
            </a:extLst>
          </p:cNvPr>
          <p:cNvSpPr>
            <a:spLocks noGrp="1"/>
          </p:cNvSpPr>
          <p:nvPr>
            <p:ph idx="1"/>
          </p:nvPr>
        </p:nvSpPr>
        <p:spPr/>
        <p:txBody>
          <a:bodyPr>
            <a:normAutofit/>
          </a:bodyPr>
          <a:lstStyle/>
          <a:p>
            <a:pPr>
              <a:lnSpc>
                <a:spcPts val="2200"/>
              </a:lnSpc>
            </a:pPr>
            <a:r>
              <a:rPr lang="ja-JP" altLang="en-US" sz="2200"/>
              <a:t>インポート</a:t>
            </a:r>
            <a:endParaRPr lang="en-US" altLang="ja-JP" sz="2200" dirty="0"/>
          </a:p>
          <a:p>
            <a:pPr>
              <a:lnSpc>
                <a:spcPts val="2200"/>
              </a:lnSpc>
            </a:pPr>
            <a:r>
              <a:rPr lang="ja-JP" altLang="en-US" sz="2200"/>
              <a:t>回転／移動</a:t>
            </a:r>
            <a:endParaRPr lang="en-US" altLang="ja-JP" sz="2200" dirty="0"/>
          </a:p>
          <a:p>
            <a:pPr>
              <a:lnSpc>
                <a:spcPts val="2200"/>
              </a:lnSpc>
            </a:pPr>
            <a:r>
              <a:rPr lang="ja-JP" altLang="en-US" sz="2200"/>
              <a:t>　</a:t>
            </a:r>
          </a:p>
          <a:p>
            <a:pPr>
              <a:lnSpc>
                <a:spcPts val="2200"/>
              </a:lnSpc>
            </a:pPr>
            <a:r>
              <a:rPr lang="ja-JP" altLang="en-US" sz="2200"/>
              <a:t>ポイント：</a:t>
            </a:r>
            <a:endParaRPr lang="en-US" altLang="ja-JP" sz="2200" dirty="0"/>
          </a:p>
          <a:p>
            <a:pPr>
              <a:lnSpc>
                <a:spcPts val="2200"/>
              </a:lnSpc>
            </a:pPr>
            <a:r>
              <a:rPr lang="ja-JP" altLang="en-US" sz="2200"/>
              <a:t>幅木を非表示にしておくと</a:t>
            </a:r>
            <a:endParaRPr lang="en-US" altLang="ja-JP" sz="2200" dirty="0"/>
          </a:p>
          <a:p>
            <a:pPr>
              <a:lnSpc>
                <a:spcPts val="2200"/>
              </a:lnSpc>
            </a:pPr>
            <a:r>
              <a:rPr lang="ja-JP" altLang="en-US" sz="2200"/>
              <a:t>寸法が取りやすい　</a:t>
            </a:r>
          </a:p>
          <a:p>
            <a:endParaRPr kumimoji="1" lang="ja-JP" altLang="en-US"/>
          </a:p>
        </p:txBody>
      </p:sp>
      <p:sp>
        <p:nvSpPr>
          <p:cNvPr id="3" name="スライド番号プレースホルダー 2">
            <a:extLst>
              <a:ext uri="{FF2B5EF4-FFF2-40B4-BE49-F238E27FC236}">
                <a16:creationId xmlns:a16="http://schemas.microsoft.com/office/drawing/2014/main" id="{342E7A25-E3CD-4271-B0FE-8EE461BEA3FB}"/>
              </a:ext>
            </a:extLst>
          </p:cNvPr>
          <p:cNvSpPr>
            <a:spLocks noGrp="1"/>
          </p:cNvSpPr>
          <p:nvPr>
            <p:ph type="sldNum" sz="quarter" idx="4"/>
          </p:nvPr>
        </p:nvSpPr>
        <p:spPr/>
        <p:txBody>
          <a:bodyPr/>
          <a:lstStyle/>
          <a:p>
            <a:fld id="{FF201CBC-0A1A-4EBD-A1D5-774CF332F279}" type="slidenum">
              <a:rPr kumimoji="1" lang="ja-JP" altLang="en-US" smtClean="0"/>
              <a:pPr/>
              <a:t>54</a:t>
            </a:fld>
            <a:endParaRPr kumimoji="1" lang="ja-JP" altLang="en-US"/>
          </a:p>
        </p:txBody>
      </p:sp>
      <p:sp>
        <p:nvSpPr>
          <p:cNvPr id="2" name="字幕 1">
            <a:extLst>
              <a:ext uri="{FF2B5EF4-FFF2-40B4-BE49-F238E27FC236}">
                <a16:creationId xmlns:a16="http://schemas.microsoft.com/office/drawing/2014/main" id="{31FFEF04-44BF-4FE8-82CC-97DC0F336CDB}"/>
              </a:ext>
            </a:extLst>
          </p:cNvPr>
          <p:cNvSpPr>
            <a:spLocks noGrp="1"/>
          </p:cNvSpPr>
          <p:nvPr>
            <p:ph type="subTitle" idx="10"/>
          </p:nvPr>
        </p:nvSpPr>
        <p:spPr/>
        <p:txBody>
          <a:bodyPr/>
          <a:lstStyle/>
          <a:p>
            <a:r>
              <a:rPr lang="ja-JP" altLang="en-US"/>
              <a:t>⑬システムキッチンの配置</a:t>
            </a:r>
            <a:endParaRPr kumimoji="1" lang="ja-JP" altLang="en-US"/>
          </a:p>
        </p:txBody>
      </p:sp>
      <p:sp>
        <p:nvSpPr>
          <p:cNvPr id="5" name="タイトル 4">
            <a:extLst>
              <a:ext uri="{FF2B5EF4-FFF2-40B4-BE49-F238E27FC236}">
                <a16:creationId xmlns:a16="http://schemas.microsoft.com/office/drawing/2014/main" id="{B8FAA3F5-CDD1-437D-9EE7-55DBE9486EE5}"/>
              </a:ext>
            </a:extLst>
          </p:cNvPr>
          <p:cNvSpPr>
            <a:spLocks noGrp="1"/>
          </p:cNvSpPr>
          <p:nvPr>
            <p:ph type="title"/>
          </p:nvPr>
        </p:nvSpPr>
        <p:spPr/>
        <p:txBody>
          <a:bodyPr/>
          <a:lstStyle/>
          <a:p>
            <a:endParaRPr kumimoji="1" lang="ja-JP" altLang="en-US"/>
          </a:p>
        </p:txBody>
      </p:sp>
      <p:sp>
        <p:nvSpPr>
          <p:cNvPr id="11" name="コンテンツ プレースホルダー 1">
            <a:extLst>
              <a:ext uri="{FF2B5EF4-FFF2-40B4-BE49-F238E27FC236}">
                <a16:creationId xmlns:a16="http://schemas.microsoft.com/office/drawing/2014/main" id="{7B362333-2830-4C4E-B434-B327132836C2}"/>
              </a:ext>
            </a:extLst>
          </p:cNvPr>
          <p:cNvSpPr txBox="1">
            <a:spLocks/>
          </p:cNvSpPr>
          <p:nvPr/>
        </p:nvSpPr>
        <p:spPr>
          <a:xfrm>
            <a:off x="1825215" y="6366759"/>
            <a:ext cx="2998136" cy="728985"/>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200"/>
              <a:t>インポート</a:t>
            </a:r>
            <a:endParaRPr lang="en-US" altLang="ja-JP" sz="2200" dirty="0"/>
          </a:p>
          <a:p>
            <a:r>
              <a:rPr lang="ja-JP" altLang="en-US" sz="2200"/>
              <a:t>　</a:t>
            </a:r>
          </a:p>
          <a:p>
            <a:endParaRPr lang="ja-JP" altLang="en-US"/>
          </a:p>
        </p:txBody>
      </p:sp>
      <p:sp>
        <p:nvSpPr>
          <p:cNvPr id="13" name="字幕 3">
            <a:extLst>
              <a:ext uri="{FF2B5EF4-FFF2-40B4-BE49-F238E27FC236}">
                <a16:creationId xmlns:a16="http://schemas.microsoft.com/office/drawing/2014/main" id="{2CBC65A5-F22B-4646-9F5D-10C299CBF5A6}"/>
              </a:ext>
            </a:extLst>
          </p:cNvPr>
          <p:cNvSpPr txBox="1">
            <a:spLocks/>
          </p:cNvSpPr>
          <p:nvPr/>
        </p:nvSpPr>
        <p:spPr>
          <a:xfrm>
            <a:off x="8756514" y="5928287"/>
            <a:ext cx="946280" cy="49011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流台</a:t>
            </a:r>
            <a:endParaRPr lang="en-US" altLang="ja-JP" sz="2000" dirty="0"/>
          </a:p>
        </p:txBody>
      </p:sp>
      <p:sp>
        <p:nvSpPr>
          <p:cNvPr id="14" name="字幕 3">
            <a:extLst>
              <a:ext uri="{FF2B5EF4-FFF2-40B4-BE49-F238E27FC236}">
                <a16:creationId xmlns:a16="http://schemas.microsoft.com/office/drawing/2014/main" id="{9F580369-92B3-402F-BF17-9D41EEE86F07}"/>
              </a:ext>
            </a:extLst>
          </p:cNvPr>
          <p:cNvSpPr txBox="1">
            <a:spLocks/>
          </p:cNvSpPr>
          <p:nvPr/>
        </p:nvSpPr>
        <p:spPr>
          <a:xfrm>
            <a:off x="8756514" y="3056620"/>
            <a:ext cx="946280" cy="49011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食器棚</a:t>
            </a:r>
            <a:endParaRPr lang="en-US" altLang="ja-JP" sz="2000" dirty="0"/>
          </a:p>
        </p:txBody>
      </p:sp>
      <p:sp>
        <p:nvSpPr>
          <p:cNvPr id="25" name="コンテンツ プレースホルダー 1">
            <a:extLst>
              <a:ext uri="{FF2B5EF4-FFF2-40B4-BE49-F238E27FC236}">
                <a16:creationId xmlns:a16="http://schemas.microsoft.com/office/drawing/2014/main" id="{7115A9C8-6432-4D72-9135-3493A45DE86D}"/>
              </a:ext>
            </a:extLst>
          </p:cNvPr>
          <p:cNvSpPr txBox="1">
            <a:spLocks/>
          </p:cNvSpPr>
          <p:nvPr/>
        </p:nvSpPr>
        <p:spPr>
          <a:xfrm>
            <a:off x="5888735" y="6285403"/>
            <a:ext cx="2875875" cy="72898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000"/>
              <a:t>回転</a:t>
            </a:r>
            <a:r>
              <a:rPr lang="en-US" altLang="ja-JP" sz="2000"/>
              <a:t>90°</a:t>
            </a:r>
            <a:r>
              <a:rPr lang="ja-JP" altLang="en-US" sz="2000"/>
              <a:t>／移動</a:t>
            </a:r>
            <a:endParaRPr lang="en-US" altLang="ja-JP" sz="2000"/>
          </a:p>
        </p:txBody>
      </p:sp>
    </p:spTree>
    <p:extLst>
      <p:ext uri="{BB962C8B-B14F-4D97-AF65-F5344CB8AC3E}">
        <p14:creationId xmlns:p14="http://schemas.microsoft.com/office/powerpoint/2010/main" val="3671560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図 27" descr="ベッド, 寝室, 部屋 が含まれている画像&#10;&#10;自動的に生成された説明">
            <a:extLst>
              <a:ext uri="{FF2B5EF4-FFF2-40B4-BE49-F238E27FC236}">
                <a16:creationId xmlns:a16="http://schemas.microsoft.com/office/drawing/2014/main" id="{5E493BFA-072F-4AEE-A30D-D09F4AE371CE}"/>
              </a:ext>
            </a:extLst>
          </p:cNvPr>
          <p:cNvPicPr>
            <a:picLocks noChangeAspect="1"/>
          </p:cNvPicPr>
          <p:nvPr/>
        </p:nvPicPr>
        <p:blipFill rotWithShape="1">
          <a:blip r:embed="rId2">
            <a:extLst>
              <a:ext uri="{28A0092B-C50C-407E-A947-70E740481C1C}">
                <a14:useLocalDpi xmlns:a14="http://schemas.microsoft.com/office/drawing/2010/main" val="0"/>
              </a:ext>
            </a:extLst>
          </a:blip>
          <a:srcRect l="8975" r="5152"/>
          <a:stretch/>
        </p:blipFill>
        <p:spPr>
          <a:xfrm>
            <a:off x="2940257" y="3999044"/>
            <a:ext cx="3824455" cy="2536963"/>
          </a:xfrm>
          <a:prstGeom prst="rect">
            <a:avLst/>
          </a:prstGeom>
        </p:spPr>
      </p:pic>
      <p:pic>
        <p:nvPicPr>
          <p:cNvPr id="16" name="図 15" descr="ベッド, 建物 が含まれている画像&#10;&#10;自動的に生成された説明">
            <a:extLst>
              <a:ext uri="{FF2B5EF4-FFF2-40B4-BE49-F238E27FC236}">
                <a16:creationId xmlns:a16="http://schemas.microsoft.com/office/drawing/2014/main" id="{4B721D43-7B6E-482E-92BF-01365C3EA40C}"/>
              </a:ext>
            </a:extLst>
          </p:cNvPr>
          <p:cNvPicPr>
            <a:picLocks noChangeAspect="1"/>
          </p:cNvPicPr>
          <p:nvPr/>
        </p:nvPicPr>
        <p:blipFill rotWithShape="1">
          <a:blip r:embed="rId3">
            <a:extLst>
              <a:ext uri="{28A0092B-C50C-407E-A947-70E740481C1C}">
                <a14:useLocalDpi xmlns:a14="http://schemas.microsoft.com/office/drawing/2010/main" val="0"/>
              </a:ext>
            </a:extLst>
          </a:blip>
          <a:srcRect l="21496" t="25196" r="12088" b="18052"/>
          <a:stretch/>
        </p:blipFill>
        <p:spPr>
          <a:xfrm>
            <a:off x="348619" y="4006675"/>
            <a:ext cx="2487636" cy="2517285"/>
          </a:xfrm>
          <a:prstGeom prst="rect">
            <a:avLst/>
          </a:prstGeom>
        </p:spPr>
      </p:pic>
      <p:sp>
        <p:nvSpPr>
          <p:cNvPr id="3" name="コンテンツ プレースホルダー 2">
            <a:extLst>
              <a:ext uri="{FF2B5EF4-FFF2-40B4-BE49-F238E27FC236}">
                <a16:creationId xmlns:a16="http://schemas.microsoft.com/office/drawing/2014/main" id="{82EB41E9-CE00-4CF3-B7AF-FC2152BDD308}"/>
              </a:ext>
            </a:extLst>
          </p:cNvPr>
          <p:cNvSpPr>
            <a:spLocks noGrp="1"/>
          </p:cNvSpPr>
          <p:nvPr>
            <p:ph idx="1"/>
          </p:nvPr>
        </p:nvSpPr>
        <p:spPr>
          <a:xfrm>
            <a:off x="6765615" y="3548819"/>
            <a:ext cx="2974012" cy="2497064"/>
          </a:xfrm>
        </p:spPr>
        <p:txBody>
          <a:bodyPr tIns="0" bIns="0">
            <a:noAutofit/>
          </a:bodyPr>
          <a:lstStyle/>
          <a:p>
            <a:pPr>
              <a:lnSpc>
                <a:spcPct val="100000"/>
              </a:lnSpc>
              <a:spcBef>
                <a:spcPts val="0"/>
              </a:spcBef>
            </a:pPr>
            <a:r>
              <a:rPr lang="en-US" altLang="ja-JP" sz="1500" spc="-80"/>
              <a:t>1. </a:t>
            </a:r>
            <a:r>
              <a:rPr lang="ja-JP" altLang="en-US" sz="1500" spc="-80"/>
              <a:t>ファイルメニュー＞インポート</a:t>
            </a:r>
            <a:endParaRPr lang="en-US" altLang="ja-JP" sz="1500" spc="-80" dirty="0"/>
          </a:p>
          <a:p>
            <a:pPr>
              <a:lnSpc>
                <a:spcPct val="100000"/>
              </a:lnSpc>
            </a:pPr>
            <a:r>
              <a:rPr kumimoji="1" lang="en-US" altLang="ja-JP" sz="1500" spc="-80"/>
              <a:t>2. </a:t>
            </a:r>
            <a:r>
              <a:rPr kumimoji="1" lang="ja-JP" altLang="en-US" sz="1500" spc="-80"/>
              <a:t>ファイル</a:t>
            </a:r>
            <a:r>
              <a:rPr lang="ja-JP" altLang="en-US" sz="1500" spc="-80"/>
              <a:t>「ソファー</a:t>
            </a:r>
            <a:r>
              <a:rPr lang="en-US" altLang="ja-JP" sz="1500" spc="-80"/>
              <a:t>. DXF</a:t>
            </a:r>
            <a:r>
              <a:rPr lang="ja-JP" altLang="en-US" sz="1500" spc="-80"/>
              <a:t>」</a:t>
            </a:r>
            <a:r>
              <a:rPr kumimoji="1" lang="ja-JP" altLang="en-US" sz="1500" spc="-80"/>
              <a:t>選択　</a:t>
            </a:r>
            <a:endParaRPr kumimoji="1" lang="en-US" altLang="ja-JP" sz="1500" spc="-80"/>
          </a:p>
          <a:p>
            <a:pPr>
              <a:lnSpc>
                <a:spcPct val="100000"/>
              </a:lnSpc>
              <a:spcBef>
                <a:spcPts val="0"/>
              </a:spcBef>
            </a:pPr>
            <a:r>
              <a:rPr kumimoji="1" lang="ja-JP" altLang="en-US" sz="1500" spc="-80"/>
              <a:t>　→</a:t>
            </a:r>
            <a:r>
              <a:rPr lang="ja-JP" altLang="en-US" sz="1500" spc="-80"/>
              <a:t>「オプション」をクリック</a:t>
            </a:r>
            <a:endParaRPr lang="en-US" altLang="ja-JP" sz="1500" spc="-80" dirty="0"/>
          </a:p>
          <a:p>
            <a:pPr>
              <a:lnSpc>
                <a:spcPct val="100000"/>
              </a:lnSpc>
            </a:pPr>
            <a:r>
              <a:rPr lang="en-US" altLang="ja-JP" sz="1500" spc="-80"/>
              <a:t>3. </a:t>
            </a:r>
            <a:r>
              <a:rPr kumimoji="1" lang="ja-JP" altLang="en-US" sz="1500" spc="-80"/>
              <a:t>尺度：「ミリメートル」 </a:t>
            </a:r>
            <a:r>
              <a:rPr kumimoji="1" lang="en-US" altLang="ja-JP" sz="1500" spc="-80"/>
              <a:t>OK</a:t>
            </a:r>
          </a:p>
          <a:p>
            <a:pPr>
              <a:lnSpc>
                <a:spcPct val="100000"/>
              </a:lnSpc>
              <a:spcBef>
                <a:spcPts val="0"/>
              </a:spcBef>
            </a:pPr>
            <a:r>
              <a:rPr lang="ja-JP" altLang="en-US" sz="1500" spc="-80"/>
              <a:t>　→「インポート」クリック</a:t>
            </a:r>
            <a:endParaRPr lang="en-US" altLang="ja-JP" sz="1500" spc="-80" dirty="0"/>
          </a:p>
          <a:p>
            <a:pPr>
              <a:lnSpc>
                <a:spcPct val="100000"/>
              </a:lnSpc>
            </a:pPr>
            <a:r>
              <a:rPr kumimoji="1" lang="en-US" altLang="ja-JP" sz="1500" spc="-80"/>
              <a:t>4. </a:t>
            </a:r>
            <a:r>
              <a:rPr kumimoji="1" lang="ja-JP" altLang="en-US" sz="1500" spc="-80"/>
              <a:t>「インポート結果」表示</a:t>
            </a:r>
            <a:endParaRPr kumimoji="1" lang="en-US" altLang="ja-JP" sz="1500" spc="-80" dirty="0"/>
          </a:p>
          <a:p>
            <a:pPr>
              <a:lnSpc>
                <a:spcPct val="100000"/>
              </a:lnSpc>
            </a:pPr>
            <a:r>
              <a:rPr lang="en-US" altLang="ja-JP" sz="1500" spc="-80"/>
              <a:t>5. </a:t>
            </a:r>
            <a:r>
              <a:rPr lang="ja-JP" altLang="en-US" sz="1500" spc="-80"/>
              <a:t> 配置</a:t>
            </a:r>
            <a:endParaRPr lang="en-US" altLang="ja-JP" sz="1500" spc="-80" dirty="0"/>
          </a:p>
          <a:p>
            <a:pPr>
              <a:lnSpc>
                <a:spcPct val="100000"/>
              </a:lnSpc>
            </a:pPr>
            <a:r>
              <a:rPr kumimoji="1" lang="en-US" altLang="ja-JP" sz="1500" spc="-80"/>
              <a:t>6. </a:t>
            </a:r>
            <a:r>
              <a:rPr kumimoji="1" lang="ja-JP" altLang="en-US" sz="1500" spc="-80"/>
              <a:t>「移動」ツールで位置を調整　　</a:t>
            </a:r>
            <a:endParaRPr lang="en-US" altLang="ja-JP" sz="1500" spc="-80" dirty="0"/>
          </a:p>
        </p:txBody>
      </p:sp>
      <p:sp>
        <p:nvSpPr>
          <p:cNvPr id="4" name="スライド番号プレースホルダー 3">
            <a:extLst>
              <a:ext uri="{FF2B5EF4-FFF2-40B4-BE49-F238E27FC236}">
                <a16:creationId xmlns:a16="http://schemas.microsoft.com/office/drawing/2014/main" id="{1B4B4FA4-24C9-4849-8A06-B61C5731FCD5}"/>
              </a:ext>
            </a:extLst>
          </p:cNvPr>
          <p:cNvSpPr>
            <a:spLocks noGrp="1"/>
          </p:cNvSpPr>
          <p:nvPr>
            <p:ph type="sldNum" sz="quarter" idx="4"/>
          </p:nvPr>
        </p:nvSpPr>
        <p:spPr/>
        <p:txBody>
          <a:bodyPr/>
          <a:lstStyle/>
          <a:p>
            <a:fld id="{FF201CBC-0A1A-4EBD-A1D5-774CF332F279}" type="slidenum">
              <a:rPr kumimoji="1" lang="ja-JP" altLang="en-US" smtClean="0"/>
              <a:t>55</a:t>
            </a:fld>
            <a:endParaRPr kumimoji="1" lang="ja-JP" altLang="en-US"/>
          </a:p>
        </p:txBody>
      </p:sp>
      <p:sp>
        <p:nvSpPr>
          <p:cNvPr id="5" name="字幕 4">
            <a:extLst>
              <a:ext uri="{FF2B5EF4-FFF2-40B4-BE49-F238E27FC236}">
                <a16:creationId xmlns:a16="http://schemas.microsoft.com/office/drawing/2014/main" id="{6E29C907-EFA4-4FC0-8D0E-6255EB535D9B}"/>
              </a:ext>
            </a:extLst>
          </p:cNvPr>
          <p:cNvSpPr>
            <a:spLocks noGrp="1"/>
          </p:cNvSpPr>
          <p:nvPr>
            <p:ph type="subTitle" idx="10"/>
          </p:nvPr>
        </p:nvSpPr>
        <p:spPr/>
        <p:txBody>
          <a:bodyPr/>
          <a:lstStyle/>
          <a:p>
            <a:r>
              <a:rPr lang="ja-JP" altLang="en-US"/>
              <a:t>⑭３</a:t>
            </a:r>
            <a:r>
              <a:rPr lang="en-US" altLang="ja-JP" dirty="0"/>
              <a:t>D</a:t>
            </a:r>
            <a:r>
              <a:rPr lang="ja-JP" altLang="en-US"/>
              <a:t>データの取り込みと配置　　</a:t>
            </a:r>
            <a:r>
              <a:rPr lang="en-US" altLang="ja-JP" sz="2600"/>
              <a:t>DXF</a:t>
            </a:r>
            <a:r>
              <a:rPr lang="ja-JP" altLang="en-US" sz="2600"/>
              <a:t> </a:t>
            </a:r>
            <a:r>
              <a:rPr lang="en-US" altLang="ja-JP" sz="2600"/>
              <a:t>(3D)</a:t>
            </a:r>
            <a:r>
              <a:rPr lang="ja-JP" altLang="en-US" sz="2600"/>
              <a:t> の場合</a:t>
            </a:r>
            <a:endParaRPr kumimoji="1" lang="ja-JP" altLang="en-US" sz="2600"/>
          </a:p>
        </p:txBody>
      </p:sp>
      <p:sp>
        <p:nvSpPr>
          <p:cNvPr id="2" name="タイトル 1">
            <a:extLst>
              <a:ext uri="{FF2B5EF4-FFF2-40B4-BE49-F238E27FC236}">
                <a16:creationId xmlns:a16="http://schemas.microsoft.com/office/drawing/2014/main" id="{D8CC25ED-0704-440B-8B98-8919B05C4175}"/>
              </a:ext>
            </a:extLst>
          </p:cNvPr>
          <p:cNvSpPr>
            <a:spLocks noGrp="1"/>
          </p:cNvSpPr>
          <p:nvPr>
            <p:ph type="title"/>
          </p:nvPr>
        </p:nvSpPr>
        <p:spPr/>
        <p:txBody>
          <a:bodyPr/>
          <a:lstStyle/>
          <a:p>
            <a:r>
              <a:rPr lang="ja-JP" altLang="en-US"/>
              <a:t>３</a:t>
            </a:r>
            <a:r>
              <a:rPr lang="en-US" altLang="ja-JP" dirty="0"/>
              <a:t>D</a:t>
            </a:r>
            <a:r>
              <a:rPr lang="ja-JP" altLang="en-US"/>
              <a:t>データの取り込みと配置</a:t>
            </a:r>
            <a:endParaRPr kumimoji="1" lang="ja-JP" altLang="en-US"/>
          </a:p>
        </p:txBody>
      </p:sp>
      <p:sp>
        <p:nvSpPr>
          <p:cNvPr id="7" name="正方形/長方形 6">
            <a:extLst>
              <a:ext uri="{FF2B5EF4-FFF2-40B4-BE49-F238E27FC236}">
                <a16:creationId xmlns:a16="http://schemas.microsoft.com/office/drawing/2014/main" id="{CE3AC2C5-7E65-4E49-A75D-17CD9F4A8B56}"/>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3</a:t>
            </a:r>
          </a:p>
        </p:txBody>
      </p:sp>
      <p:pic>
        <p:nvPicPr>
          <p:cNvPr id="9" name="図 8">
            <a:extLst>
              <a:ext uri="{FF2B5EF4-FFF2-40B4-BE49-F238E27FC236}">
                <a16:creationId xmlns:a16="http://schemas.microsoft.com/office/drawing/2014/main" id="{AC22BD48-0828-FB4D-A8E6-0E57944BAFE9}"/>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636937" y="1085065"/>
            <a:ext cx="1530830" cy="2809595"/>
          </a:xfrm>
          <a:prstGeom prst="rect">
            <a:avLst/>
          </a:prstGeom>
        </p:spPr>
      </p:pic>
      <p:pic>
        <p:nvPicPr>
          <p:cNvPr id="11" name="図 10">
            <a:extLst>
              <a:ext uri="{FF2B5EF4-FFF2-40B4-BE49-F238E27FC236}">
                <a16:creationId xmlns:a16="http://schemas.microsoft.com/office/drawing/2014/main" id="{088D8833-56FF-F541-87EF-8A00956F48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66690" y="1055671"/>
            <a:ext cx="2902201" cy="2840375"/>
          </a:xfrm>
          <a:prstGeom prst="rect">
            <a:avLst/>
          </a:prstGeom>
        </p:spPr>
      </p:pic>
      <p:pic>
        <p:nvPicPr>
          <p:cNvPr id="13" name="図 12">
            <a:extLst>
              <a:ext uri="{FF2B5EF4-FFF2-40B4-BE49-F238E27FC236}">
                <a16:creationId xmlns:a16="http://schemas.microsoft.com/office/drawing/2014/main" id="{98F534E7-DF40-D044-B0F3-97E8E93B1C3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76053" y="1055671"/>
            <a:ext cx="2416670" cy="2352321"/>
          </a:xfrm>
          <a:prstGeom prst="rect">
            <a:avLst/>
          </a:prstGeom>
        </p:spPr>
      </p:pic>
      <p:pic>
        <p:nvPicPr>
          <p:cNvPr id="15" name="図 14">
            <a:extLst>
              <a:ext uri="{FF2B5EF4-FFF2-40B4-BE49-F238E27FC236}">
                <a16:creationId xmlns:a16="http://schemas.microsoft.com/office/drawing/2014/main" id="{E8EC3299-5BF3-B341-91FE-B4E4A9461C3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87465" y="1041224"/>
            <a:ext cx="1767046" cy="2357744"/>
          </a:xfrm>
          <a:prstGeom prst="rect">
            <a:avLst/>
          </a:prstGeom>
        </p:spPr>
      </p:pic>
      <p:sp>
        <p:nvSpPr>
          <p:cNvPr id="20" name="正方形/長方形 19">
            <a:extLst>
              <a:ext uri="{FF2B5EF4-FFF2-40B4-BE49-F238E27FC236}">
                <a16:creationId xmlns:a16="http://schemas.microsoft.com/office/drawing/2014/main" id="{92576F8B-F9DA-F844-B0FF-505BDC696779}"/>
              </a:ext>
            </a:extLst>
          </p:cNvPr>
          <p:cNvSpPr/>
          <p:nvPr/>
        </p:nvSpPr>
        <p:spPr>
          <a:xfrm>
            <a:off x="624239" y="3058904"/>
            <a:ext cx="1530830" cy="15709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25176D32-F6ED-214E-ADA2-AF3D2DACCFCF}"/>
              </a:ext>
            </a:extLst>
          </p:cNvPr>
          <p:cNvSpPr/>
          <p:nvPr/>
        </p:nvSpPr>
        <p:spPr>
          <a:xfrm>
            <a:off x="2919822" y="1180894"/>
            <a:ext cx="875134" cy="34780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28EC16E8-AEEB-214A-A6B6-4CC675076084}"/>
              </a:ext>
            </a:extLst>
          </p:cNvPr>
          <p:cNvSpPr/>
          <p:nvPr/>
        </p:nvSpPr>
        <p:spPr>
          <a:xfrm>
            <a:off x="4097883" y="3486530"/>
            <a:ext cx="594642" cy="20756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正方形/長方形 22">
            <a:extLst>
              <a:ext uri="{FF2B5EF4-FFF2-40B4-BE49-F238E27FC236}">
                <a16:creationId xmlns:a16="http://schemas.microsoft.com/office/drawing/2014/main" id="{304CAE62-D732-324D-82EF-10F9C1BEE643}"/>
              </a:ext>
            </a:extLst>
          </p:cNvPr>
          <p:cNvSpPr/>
          <p:nvPr/>
        </p:nvSpPr>
        <p:spPr>
          <a:xfrm>
            <a:off x="5394053" y="2600179"/>
            <a:ext cx="2030755" cy="40951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a:extLst>
              <a:ext uri="{FF2B5EF4-FFF2-40B4-BE49-F238E27FC236}">
                <a16:creationId xmlns:a16="http://schemas.microsoft.com/office/drawing/2014/main" id="{6AE78555-2550-47F5-AE9A-823FD794A22F}"/>
              </a:ext>
            </a:extLst>
          </p:cNvPr>
          <p:cNvSpPr/>
          <p:nvPr/>
        </p:nvSpPr>
        <p:spPr>
          <a:xfrm>
            <a:off x="627113" y="1056354"/>
            <a:ext cx="455421" cy="15709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コンテンツ プレースホルダー 2">
            <a:extLst>
              <a:ext uri="{FF2B5EF4-FFF2-40B4-BE49-F238E27FC236}">
                <a16:creationId xmlns:a16="http://schemas.microsoft.com/office/drawing/2014/main" id="{796E9CA6-02AD-4965-A3CE-0C93A7B6D381}"/>
              </a:ext>
            </a:extLst>
          </p:cNvPr>
          <p:cNvSpPr txBox="1">
            <a:spLocks/>
          </p:cNvSpPr>
          <p:nvPr/>
        </p:nvSpPr>
        <p:spPr>
          <a:xfrm>
            <a:off x="6918817" y="6092107"/>
            <a:ext cx="2750870" cy="58133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ts val="0"/>
              </a:spcBef>
            </a:pPr>
            <a:r>
              <a:rPr lang="ja-JP" altLang="en-US" sz="1500" spc="-80"/>
              <a:t>テーブル、チェア、ペンダントも同様にインポート</a:t>
            </a:r>
          </a:p>
        </p:txBody>
      </p:sp>
      <p:grpSp>
        <p:nvGrpSpPr>
          <p:cNvPr id="35" name="グループ化 34">
            <a:extLst>
              <a:ext uri="{FF2B5EF4-FFF2-40B4-BE49-F238E27FC236}">
                <a16:creationId xmlns:a16="http://schemas.microsoft.com/office/drawing/2014/main" id="{FEA51CD9-EC86-40E3-B81A-C2E72F740323}"/>
              </a:ext>
            </a:extLst>
          </p:cNvPr>
          <p:cNvGrpSpPr/>
          <p:nvPr/>
        </p:nvGrpSpPr>
        <p:grpSpPr>
          <a:xfrm>
            <a:off x="358347" y="1043122"/>
            <a:ext cx="260968" cy="245239"/>
            <a:chOff x="346395" y="1040447"/>
            <a:chExt cx="253400" cy="253916"/>
          </a:xfrm>
        </p:grpSpPr>
        <p:sp>
          <p:nvSpPr>
            <p:cNvPr id="36" name="正方形/長方形 35">
              <a:extLst>
                <a:ext uri="{FF2B5EF4-FFF2-40B4-BE49-F238E27FC236}">
                  <a16:creationId xmlns:a16="http://schemas.microsoft.com/office/drawing/2014/main" id="{D03790A1-AD92-4FCB-9572-664076D977F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7A2F0CF7-074F-4601-9343-2A3BDDF497BD}"/>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38" name="グループ化 37">
            <a:extLst>
              <a:ext uri="{FF2B5EF4-FFF2-40B4-BE49-F238E27FC236}">
                <a16:creationId xmlns:a16="http://schemas.microsoft.com/office/drawing/2014/main" id="{9524AFF8-7992-4436-8184-97FEF4A2A985}"/>
              </a:ext>
            </a:extLst>
          </p:cNvPr>
          <p:cNvGrpSpPr/>
          <p:nvPr/>
        </p:nvGrpSpPr>
        <p:grpSpPr>
          <a:xfrm>
            <a:off x="2258697" y="1039535"/>
            <a:ext cx="264078" cy="253916"/>
            <a:chOff x="343375" y="1040447"/>
            <a:chExt cx="256420" cy="262900"/>
          </a:xfrm>
        </p:grpSpPr>
        <p:sp>
          <p:nvSpPr>
            <p:cNvPr id="39" name="正方形/長方形 38">
              <a:extLst>
                <a:ext uri="{FF2B5EF4-FFF2-40B4-BE49-F238E27FC236}">
                  <a16:creationId xmlns:a16="http://schemas.microsoft.com/office/drawing/2014/main" id="{7C534DBF-0320-41BD-B4AB-4CF3050EABE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0" name="テキスト ボックス 39">
              <a:extLst>
                <a:ext uri="{FF2B5EF4-FFF2-40B4-BE49-F238E27FC236}">
                  <a16:creationId xmlns:a16="http://schemas.microsoft.com/office/drawing/2014/main" id="{8E8BF378-2AC7-4BE3-9C37-4B32C6BF6AC5}"/>
                </a:ext>
              </a:extLst>
            </p:cNvPr>
            <p:cNvSpPr txBox="1"/>
            <p:nvPr/>
          </p:nvSpPr>
          <p:spPr>
            <a:xfrm>
              <a:off x="34337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41" name="グループ化 40">
            <a:extLst>
              <a:ext uri="{FF2B5EF4-FFF2-40B4-BE49-F238E27FC236}">
                <a16:creationId xmlns:a16="http://schemas.microsoft.com/office/drawing/2014/main" id="{63A773FD-0249-4E8E-8EFD-290E109DCC40}"/>
              </a:ext>
            </a:extLst>
          </p:cNvPr>
          <p:cNvGrpSpPr/>
          <p:nvPr/>
        </p:nvGrpSpPr>
        <p:grpSpPr>
          <a:xfrm>
            <a:off x="5269549" y="1039535"/>
            <a:ext cx="260968" cy="253916"/>
            <a:chOff x="346395" y="1040447"/>
            <a:chExt cx="253400" cy="262900"/>
          </a:xfrm>
        </p:grpSpPr>
        <p:sp>
          <p:nvSpPr>
            <p:cNvPr id="42" name="正方形/長方形 41">
              <a:extLst>
                <a:ext uri="{FF2B5EF4-FFF2-40B4-BE49-F238E27FC236}">
                  <a16:creationId xmlns:a16="http://schemas.microsoft.com/office/drawing/2014/main" id="{B2DC9740-4016-4C24-8F1E-E2BCE4597B7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3" name="テキスト ボックス 42">
              <a:extLst>
                <a:ext uri="{FF2B5EF4-FFF2-40B4-BE49-F238E27FC236}">
                  <a16:creationId xmlns:a16="http://schemas.microsoft.com/office/drawing/2014/main" id="{355202BB-9685-441B-A92A-E9C39FEBB7F7}"/>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44" name="グループ化 43">
            <a:extLst>
              <a:ext uri="{FF2B5EF4-FFF2-40B4-BE49-F238E27FC236}">
                <a16:creationId xmlns:a16="http://schemas.microsoft.com/office/drawing/2014/main" id="{159564DB-858F-48AF-8F57-CF8586D68EFA}"/>
              </a:ext>
            </a:extLst>
          </p:cNvPr>
          <p:cNvGrpSpPr/>
          <p:nvPr/>
        </p:nvGrpSpPr>
        <p:grpSpPr>
          <a:xfrm>
            <a:off x="7787465" y="1039535"/>
            <a:ext cx="260968" cy="253916"/>
            <a:chOff x="346395" y="1040447"/>
            <a:chExt cx="253400" cy="262900"/>
          </a:xfrm>
        </p:grpSpPr>
        <p:sp>
          <p:nvSpPr>
            <p:cNvPr id="45" name="正方形/長方形 44">
              <a:extLst>
                <a:ext uri="{FF2B5EF4-FFF2-40B4-BE49-F238E27FC236}">
                  <a16:creationId xmlns:a16="http://schemas.microsoft.com/office/drawing/2014/main" id="{696A1384-E01B-4643-B37A-0BC7F4F4D2AE}"/>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6" name="テキスト ボックス 45">
              <a:extLst>
                <a:ext uri="{FF2B5EF4-FFF2-40B4-BE49-F238E27FC236}">
                  <a16:creationId xmlns:a16="http://schemas.microsoft.com/office/drawing/2014/main" id="{182FEE88-AC36-40F1-A8DF-FCC51E8F3DC0}"/>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grpSp>
        <p:nvGrpSpPr>
          <p:cNvPr id="47" name="グループ化 46">
            <a:extLst>
              <a:ext uri="{FF2B5EF4-FFF2-40B4-BE49-F238E27FC236}">
                <a16:creationId xmlns:a16="http://schemas.microsoft.com/office/drawing/2014/main" id="{E6C62268-D942-4748-AFBF-567B9AD607B2}"/>
              </a:ext>
            </a:extLst>
          </p:cNvPr>
          <p:cNvGrpSpPr/>
          <p:nvPr/>
        </p:nvGrpSpPr>
        <p:grpSpPr>
          <a:xfrm>
            <a:off x="348618" y="3990806"/>
            <a:ext cx="260968" cy="253916"/>
            <a:chOff x="346395" y="1040447"/>
            <a:chExt cx="253400" cy="262900"/>
          </a:xfrm>
        </p:grpSpPr>
        <p:sp>
          <p:nvSpPr>
            <p:cNvPr id="48" name="正方形/長方形 47">
              <a:extLst>
                <a:ext uri="{FF2B5EF4-FFF2-40B4-BE49-F238E27FC236}">
                  <a16:creationId xmlns:a16="http://schemas.microsoft.com/office/drawing/2014/main" id="{45515594-C1CA-4939-8937-C3E8C05D4AC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9" name="テキスト ボックス 48">
              <a:extLst>
                <a:ext uri="{FF2B5EF4-FFF2-40B4-BE49-F238E27FC236}">
                  <a16:creationId xmlns:a16="http://schemas.microsoft.com/office/drawing/2014/main" id="{FBF110FC-1653-4462-8434-085000033DE9}"/>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5</a:t>
              </a:r>
              <a:endParaRPr lang="ja-JP" altLang="en-US" sz="1050" i="1">
                <a:solidFill>
                  <a:schemeClr val="tx1">
                    <a:lumMod val="65000"/>
                    <a:lumOff val="35000"/>
                  </a:schemeClr>
                </a:solidFill>
              </a:endParaRPr>
            </a:p>
          </p:txBody>
        </p:sp>
      </p:grpSp>
      <p:grpSp>
        <p:nvGrpSpPr>
          <p:cNvPr id="50" name="グループ化 49">
            <a:extLst>
              <a:ext uri="{FF2B5EF4-FFF2-40B4-BE49-F238E27FC236}">
                <a16:creationId xmlns:a16="http://schemas.microsoft.com/office/drawing/2014/main" id="{7EB7DA7E-B665-4875-B38B-FC97546CC7C0}"/>
              </a:ext>
            </a:extLst>
          </p:cNvPr>
          <p:cNvGrpSpPr/>
          <p:nvPr/>
        </p:nvGrpSpPr>
        <p:grpSpPr>
          <a:xfrm>
            <a:off x="2940257" y="3987219"/>
            <a:ext cx="264078" cy="253916"/>
            <a:chOff x="343375" y="1040447"/>
            <a:chExt cx="256420" cy="262900"/>
          </a:xfrm>
        </p:grpSpPr>
        <p:sp>
          <p:nvSpPr>
            <p:cNvPr id="51" name="正方形/長方形 50">
              <a:extLst>
                <a:ext uri="{FF2B5EF4-FFF2-40B4-BE49-F238E27FC236}">
                  <a16:creationId xmlns:a16="http://schemas.microsoft.com/office/drawing/2014/main" id="{2C108C25-1E83-4641-BD34-44B4BBD0B83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2" name="テキスト ボックス 51">
              <a:extLst>
                <a:ext uri="{FF2B5EF4-FFF2-40B4-BE49-F238E27FC236}">
                  <a16:creationId xmlns:a16="http://schemas.microsoft.com/office/drawing/2014/main" id="{E0DACEE4-53E3-4E06-9DF8-CBD0AAA8AC2F}"/>
                </a:ext>
              </a:extLst>
            </p:cNvPr>
            <p:cNvSpPr txBox="1"/>
            <p:nvPr/>
          </p:nvSpPr>
          <p:spPr>
            <a:xfrm>
              <a:off x="34337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6</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155748046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図 29">
            <a:extLst>
              <a:ext uri="{FF2B5EF4-FFF2-40B4-BE49-F238E27FC236}">
                <a16:creationId xmlns:a16="http://schemas.microsoft.com/office/drawing/2014/main" id="{DB22E9FD-642C-DA44-BC18-4EFF1CF48C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9495" y="1111238"/>
            <a:ext cx="2779165" cy="1252730"/>
          </a:xfrm>
          <a:prstGeom prst="rect">
            <a:avLst/>
          </a:prstGeom>
        </p:spPr>
      </p:pic>
      <p:pic>
        <p:nvPicPr>
          <p:cNvPr id="27" name="図 26">
            <a:extLst>
              <a:ext uri="{FF2B5EF4-FFF2-40B4-BE49-F238E27FC236}">
                <a16:creationId xmlns:a16="http://schemas.microsoft.com/office/drawing/2014/main" id="{00CC7746-8B37-7A4D-BF41-46ECEED547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760" y="3813331"/>
            <a:ext cx="5910775" cy="2604701"/>
          </a:xfrm>
          <a:prstGeom prst="rect">
            <a:avLst/>
          </a:prstGeom>
        </p:spPr>
      </p:pic>
      <p:pic>
        <p:nvPicPr>
          <p:cNvPr id="8" name="図 7">
            <a:extLst>
              <a:ext uri="{FF2B5EF4-FFF2-40B4-BE49-F238E27FC236}">
                <a16:creationId xmlns:a16="http://schemas.microsoft.com/office/drawing/2014/main" id="{2BEDC039-3033-9444-9957-9989521D0E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296" y="1082107"/>
            <a:ext cx="5892240" cy="2692240"/>
          </a:xfrm>
          <a:prstGeom prst="rect">
            <a:avLst/>
          </a:prstGeom>
        </p:spPr>
      </p:pic>
      <p:sp>
        <p:nvSpPr>
          <p:cNvPr id="3" name="コンテンツ プレースホルダー 2">
            <a:extLst>
              <a:ext uri="{FF2B5EF4-FFF2-40B4-BE49-F238E27FC236}">
                <a16:creationId xmlns:a16="http://schemas.microsoft.com/office/drawing/2014/main" id="{82EB41E9-CE00-4CF3-B7AF-FC2152BDD308}"/>
              </a:ext>
            </a:extLst>
          </p:cNvPr>
          <p:cNvSpPr>
            <a:spLocks noGrp="1"/>
          </p:cNvSpPr>
          <p:nvPr>
            <p:ph idx="1"/>
          </p:nvPr>
        </p:nvSpPr>
        <p:spPr>
          <a:xfrm>
            <a:off x="6506458" y="4019586"/>
            <a:ext cx="3393428" cy="2967031"/>
          </a:xfrm>
        </p:spPr>
        <p:txBody>
          <a:bodyPr tIns="0" bIns="0">
            <a:noAutofit/>
          </a:bodyPr>
          <a:lstStyle/>
          <a:p>
            <a:pPr>
              <a:lnSpc>
                <a:spcPct val="100000"/>
              </a:lnSpc>
              <a:spcBef>
                <a:spcPts val="0"/>
              </a:spcBef>
            </a:pPr>
            <a:r>
              <a:rPr lang="en-US" altLang="ja-JP" sz="1400" spc="-80" dirty="0"/>
              <a:t>1.  </a:t>
            </a:r>
            <a:r>
              <a:rPr lang="ja-JP" altLang="en-US" sz="1400" spc="-80"/>
              <a:t>モデルを選択</a:t>
            </a:r>
            <a:r>
              <a:rPr kumimoji="1" lang="en-US" altLang="ja-JP" sz="1400" spc="-80" dirty="0"/>
              <a:t> </a:t>
            </a:r>
            <a:r>
              <a:rPr kumimoji="1" lang="ja-JP" altLang="en-US" sz="1400" spc="-80"/>
              <a:t>→右クリック</a:t>
            </a:r>
            <a:endParaRPr kumimoji="1" lang="en-US" altLang="ja-JP" sz="1400" spc="-80" dirty="0"/>
          </a:p>
          <a:p>
            <a:pPr>
              <a:lnSpc>
                <a:spcPct val="100000"/>
              </a:lnSpc>
              <a:spcBef>
                <a:spcPts val="0"/>
              </a:spcBef>
            </a:pPr>
            <a:r>
              <a:rPr lang="ja-JP" altLang="en-US" sz="1400" spc="-80"/>
              <a:t>「エッジをソフトニング</a:t>
            </a:r>
            <a:r>
              <a:rPr lang="en-US" altLang="ja-JP" sz="1400" spc="-80" dirty="0"/>
              <a:t>/</a:t>
            </a:r>
            <a:r>
              <a:rPr lang="ja-JP" altLang="en-US" sz="1400" spc="-80"/>
              <a:t>スムージング」</a:t>
            </a:r>
            <a:endParaRPr lang="en-US" altLang="ja-JP" sz="1400" spc="-80" dirty="0"/>
          </a:p>
          <a:p>
            <a:pPr>
              <a:lnSpc>
                <a:spcPct val="100000"/>
              </a:lnSpc>
              <a:spcBef>
                <a:spcPts val="0"/>
              </a:spcBef>
            </a:pPr>
            <a:r>
              <a:rPr lang="en-US" altLang="ja-JP" sz="1400" spc="-80" dirty="0"/>
              <a:t> </a:t>
            </a:r>
            <a:r>
              <a:rPr lang="ja-JP" altLang="en-US" sz="1400" spc="-80"/>
              <a:t>を</a:t>
            </a:r>
            <a:r>
              <a:rPr kumimoji="1" lang="ja-JP" altLang="en-US" sz="1400" spc="-80"/>
              <a:t>選択　</a:t>
            </a:r>
            <a:endParaRPr lang="en-US" altLang="ja-JP" sz="1400" spc="-80" dirty="0"/>
          </a:p>
          <a:p>
            <a:pPr>
              <a:lnSpc>
                <a:spcPct val="100000"/>
              </a:lnSpc>
            </a:pPr>
            <a:r>
              <a:rPr lang="en-US" altLang="ja-JP" sz="1400" spc="-80" dirty="0"/>
              <a:t>2. </a:t>
            </a:r>
            <a:r>
              <a:rPr lang="ja-JP" altLang="en-US" sz="1400" spc="-80"/>
              <a:t>「エッジをソフト</a:t>
            </a:r>
            <a:r>
              <a:rPr lang="en-US" altLang="ja-JP" sz="1400" spc="-80" dirty="0"/>
              <a:t>/</a:t>
            </a:r>
            <a:r>
              <a:rPr lang="ja-JP" altLang="en-US" sz="1400" spc="-80"/>
              <a:t>スムージング」</a:t>
            </a:r>
            <a:r>
              <a:rPr lang="en-US" altLang="ja-JP" sz="1400" spc="-80" dirty="0"/>
              <a:t> </a:t>
            </a:r>
          </a:p>
          <a:p>
            <a:pPr>
              <a:lnSpc>
                <a:spcPct val="100000"/>
              </a:lnSpc>
            </a:pPr>
            <a:r>
              <a:rPr lang="ja-JP" altLang="en-US" sz="1400" spc="-80"/>
              <a:t>　ダイアログで「法線間の角度」を調整</a:t>
            </a:r>
            <a:endParaRPr lang="en-US" altLang="ja-JP" sz="1400" spc="-80" dirty="0"/>
          </a:p>
          <a:p>
            <a:pPr>
              <a:lnSpc>
                <a:spcPct val="100000"/>
              </a:lnSpc>
            </a:pPr>
            <a:r>
              <a:rPr lang="en-US" altLang="ja-JP" sz="1400" spc="-80" dirty="0"/>
              <a:t>3.  </a:t>
            </a:r>
            <a:r>
              <a:rPr lang="ja-JP" altLang="en-US" sz="1400" spc="-80"/>
              <a:t>調整後</a:t>
            </a:r>
            <a:endParaRPr lang="en-US" altLang="ja-JP" sz="1400" spc="-80" dirty="0"/>
          </a:p>
          <a:p>
            <a:pPr>
              <a:lnSpc>
                <a:spcPct val="100000"/>
              </a:lnSpc>
            </a:pPr>
            <a:r>
              <a:rPr kumimoji="1" lang="ja-JP" altLang="en-US" sz="1400" spc="-80"/>
              <a:t>注：</a:t>
            </a:r>
            <a:r>
              <a:rPr lang="ja-JP" altLang="en-US" sz="1400"/>
              <a:t>角度をつけすぎると不自然になる</a:t>
            </a:r>
            <a:endParaRPr lang="en-US" altLang="ja-JP" sz="1400" dirty="0"/>
          </a:p>
          <a:p>
            <a:pPr>
              <a:lnSpc>
                <a:spcPct val="100000"/>
              </a:lnSpc>
            </a:pPr>
            <a:r>
              <a:rPr lang="ja-JP" altLang="en-US" sz="1400"/>
              <a:t>ので要注意</a:t>
            </a:r>
            <a:r>
              <a:rPr kumimoji="1" lang="ja-JP" altLang="en-US" sz="1400" spc="-80"/>
              <a:t>　</a:t>
            </a:r>
            <a:endParaRPr lang="en-US" altLang="ja-JP" sz="1400" spc="-80" dirty="0"/>
          </a:p>
        </p:txBody>
      </p:sp>
      <p:sp>
        <p:nvSpPr>
          <p:cNvPr id="4" name="スライド番号プレースホルダー 3">
            <a:extLst>
              <a:ext uri="{FF2B5EF4-FFF2-40B4-BE49-F238E27FC236}">
                <a16:creationId xmlns:a16="http://schemas.microsoft.com/office/drawing/2014/main" id="{1B4B4FA4-24C9-4849-8A06-B61C5731FCD5}"/>
              </a:ext>
            </a:extLst>
          </p:cNvPr>
          <p:cNvSpPr>
            <a:spLocks noGrp="1"/>
          </p:cNvSpPr>
          <p:nvPr>
            <p:ph type="sldNum" sz="quarter" idx="4"/>
          </p:nvPr>
        </p:nvSpPr>
        <p:spPr/>
        <p:txBody>
          <a:bodyPr/>
          <a:lstStyle/>
          <a:p>
            <a:fld id="{FF201CBC-0A1A-4EBD-A1D5-774CF332F279}" type="slidenum">
              <a:rPr kumimoji="1" lang="ja-JP" altLang="en-US" smtClean="0"/>
              <a:t>56</a:t>
            </a:fld>
            <a:endParaRPr kumimoji="1" lang="ja-JP" altLang="en-US"/>
          </a:p>
        </p:txBody>
      </p:sp>
      <p:sp>
        <p:nvSpPr>
          <p:cNvPr id="5" name="字幕 4">
            <a:extLst>
              <a:ext uri="{FF2B5EF4-FFF2-40B4-BE49-F238E27FC236}">
                <a16:creationId xmlns:a16="http://schemas.microsoft.com/office/drawing/2014/main" id="{6E29C907-EFA4-4FC0-8D0E-6255EB535D9B}"/>
              </a:ext>
            </a:extLst>
          </p:cNvPr>
          <p:cNvSpPr>
            <a:spLocks noGrp="1"/>
          </p:cNvSpPr>
          <p:nvPr>
            <p:ph type="subTitle" idx="10"/>
          </p:nvPr>
        </p:nvSpPr>
        <p:spPr/>
        <p:txBody>
          <a:bodyPr/>
          <a:lstStyle/>
          <a:p>
            <a:r>
              <a:rPr lang="ja-JP" altLang="en-US"/>
              <a:t>⑭３</a:t>
            </a:r>
            <a:r>
              <a:rPr lang="en-US" altLang="ja-JP" dirty="0"/>
              <a:t>D</a:t>
            </a:r>
            <a:r>
              <a:rPr lang="ja-JP" altLang="en-US"/>
              <a:t>データの取り込みと配置　</a:t>
            </a:r>
            <a:r>
              <a:rPr lang="ja-JP" altLang="en-US" sz="2000"/>
              <a:t>曲面のスムージング</a:t>
            </a:r>
            <a:r>
              <a:rPr lang="ja-JP" altLang="en-US"/>
              <a:t>　　</a:t>
            </a:r>
            <a:endParaRPr kumimoji="1" lang="ja-JP" altLang="en-US" sz="2600"/>
          </a:p>
        </p:txBody>
      </p:sp>
      <p:grpSp>
        <p:nvGrpSpPr>
          <p:cNvPr id="35" name="グループ化 34">
            <a:extLst>
              <a:ext uri="{FF2B5EF4-FFF2-40B4-BE49-F238E27FC236}">
                <a16:creationId xmlns:a16="http://schemas.microsoft.com/office/drawing/2014/main" id="{FEA51CD9-EC86-40E3-B81A-C2E72F740323}"/>
              </a:ext>
            </a:extLst>
          </p:cNvPr>
          <p:cNvGrpSpPr/>
          <p:nvPr/>
        </p:nvGrpSpPr>
        <p:grpSpPr>
          <a:xfrm>
            <a:off x="358347" y="1043122"/>
            <a:ext cx="260968" cy="245239"/>
            <a:chOff x="346395" y="1040447"/>
            <a:chExt cx="253400" cy="253916"/>
          </a:xfrm>
        </p:grpSpPr>
        <p:sp>
          <p:nvSpPr>
            <p:cNvPr id="36" name="正方形/長方形 35">
              <a:extLst>
                <a:ext uri="{FF2B5EF4-FFF2-40B4-BE49-F238E27FC236}">
                  <a16:creationId xmlns:a16="http://schemas.microsoft.com/office/drawing/2014/main" id="{D03790A1-AD92-4FCB-9572-664076D977F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7A2F0CF7-074F-4601-9343-2A3BDDF497BD}"/>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pic>
        <p:nvPicPr>
          <p:cNvPr id="19" name="図 18">
            <a:extLst>
              <a:ext uri="{FF2B5EF4-FFF2-40B4-BE49-F238E27FC236}">
                <a16:creationId xmlns:a16="http://schemas.microsoft.com/office/drawing/2014/main" id="{25BADF38-17D5-6E44-B407-3A81189716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9495" y="2464946"/>
            <a:ext cx="2796423" cy="1261544"/>
          </a:xfrm>
          <a:prstGeom prst="rect">
            <a:avLst/>
          </a:prstGeom>
        </p:spPr>
      </p:pic>
      <p:grpSp>
        <p:nvGrpSpPr>
          <p:cNvPr id="38" name="グループ化 37">
            <a:extLst>
              <a:ext uri="{FF2B5EF4-FFF2-40B4-BE49-F238E27FC236}">
                <a16:creationId xmlns:a16="http://schemas.microsoft.com/office/drawing/2014/main" id="{9524AFF8-7992-4436-8184-97FEF4A2A985}"/>
              </a:ext>
            </a:extLst>
          </p:cNvPr>
          <p:cNvGrpSpPr/>
          <p:nvPr/>
        </p:nvGrpSpPr>
        <p:grpSpPr>
          <a:xfrm>
            <a:off x="6506458" y="1071992"/>
            <a:ext cx="264078" cy="253916"/>
            <a:chOff x="343375" y="1040447"/>
            <a:chExt cx="256420" cy="262900"/>
          </a:xfrm>
        </p:grpSpPr>
        <p:sp>
          <p:nvSpPr>
            <p:cNvPr id="39" name="正方形/長方形 38">
              <a:extLst>
                <a:ext uri="{FF2B5EF4-FFF2-40B4-BE49-F238E27FC236}">
                  <a16:creationId xmlns:a16="http://schemas.microsoft.com/office/drawing/2014/main" id="{7C534DBF-0320-41BD-B4AB-4CF3050EABE8}"/>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0" name="テキスト ボックス 39">
              <a:extLst>
                <a:ext uri="{FF2B5EF4-FFF2-40B4-BE49-F238E27FC236}">
                  <a16:creationId xmlns:a16="http://schemas.microsoft.com/office/drawing/2014/main" id="{8E8BF378-2AC7-4BE3-9C37-4B32C6BF6AC5}"/>
                </a:ext>
              </a:extLst>
            </p:cNvPr>
            <p:cNvSpPr txBox="1"/>
            <p:nvPr/>
          </p:nvSpPr>
          <p:spPr>
            <a:xfrm>
              <a:off x="34337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41" name="グループ化 40">
            <a:extLst>
              <a:ext uri="{FF2B5EF4-FFF2-40B4-BE49-F238E27FC236}">
                <a16:creationId xmlns:a16="http://schemas.microsoft.com/office/drawing/2014/main" id="{63A773FD-0249-4E8E-8EFD-290E109DCC40}"/>
              </a:ext>
            </a:extLst>
          </p:cNvPr>
          <p:cNvGrpSpPr/>
          <p:nvPr/>
        </p:nvGrpSpPr>
        <p:grpSpPr>
          <a:xfrm>
            <a:off x="403761" y="3774347"/>
            <a:ext cx="260968" cy="253916"/>
            <a:chOff x="346395" y="1040447"/>
            <a:chExt cx="253400" cy="262900"/>
          </a:xfrm>
        </p:grpSpPr>
        <p:sp>
          <p:nvSpPr>
            <p:cNvPr id="42" name="正方形/長方形 41">
              <a:extLst>
                <a:ext uri="{FF2B5EF4-FFF2-40B4-BE49-F238E27FC236}">
                  <a16:creationId xmlns:a16="http://schemas.microsoft.com/office/drawing/2014/main" id="{B2DC9740-4016-4C24-8F1E-E2BCE4597B7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3" name="テキスト ボックス 42">
              <a:extLst>
                <a:ext uri="{FF2B5EF4-FFF2-40B4-BE49-F238E27FC236}">
                  <a16:creationId xmlns:a16="http://schemas.microsoft.com/office/drawing/2014/main" id="{355202BB-9685-441B-A92A-E9C39FEBB7F7}"/>
                </a:ext>
              </a:extLst>
            </p:cNvPr>
            <p:cNvSpPr txBox="1"/>
            <p:nvPr/>
          </p:nvSpPr>
          <p:spPr>
            <a:xfrm>
              <a:off x="346395" y="1040447"/>
              <a:ext cx="253400" cy="262900"/>
            </a:xfrm>
            <a:prstGeom prst="rect">
              <a:avLst/>
            </a:prstGeom>
            <a:noFill/>
          </p:spPr>
          <p:txBody>
            <a:bodyPr wrap="square" rtlCol="0">
              <a:spAutoFit/>
            </a:bodyPr>
            <a:lstStyle/>
            <a:p>
              <a:r>
                <a:rPr lang="en-US" altLang="ja-JP" sz="1050" i="1" dirty="0">
                  <a:solidFill>
                    <a:schemeClr val="tx1">
                      <a:lumMod val="65000"/>
                      <a:lumOff val="35000"/>
                    </a:schemeClr>
                  </a:solidFill>
                </a:rPr>
                <a:t>3</a:t>
              </a:r>
              <a:endParaRPr lang="ja-JP" altLang="en-US" sz="1050" i="1">
                <a:solidFill>
                  <a:schemeClr val="tx1">
                    <a:lumMod val="65000"/>
                    <a:lumOff val="35000"/>
                  </a:schemeClr>
                </a:solidFill>
              </a:endParaRPr>
            </a:p>
          </p:txBody>
        </p:sp>
      </p:grpSp>
      <p:pic>
        <p:nvPicPr>
          <p:cNvPr id="32" name="図 31">
            <a:extLst>
              <a:ext uri="{FF2B5EF4-FFF2-40B4-BE49-F238E27FC236}">
                <a16:creationId xmlns:a16="http://schemas.microsoft.com/office/drawing/2014/main" id="{9999699C-4152-7042-BB57-ADF023CE28D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5419" y="1220546"/>
            <a:ext cx="1293985" cy="2501706"/>
          </a:xfrm>
          <a:prstGeom prst="rect">
            <a:avLst/>
          </a:prstGeom>
        </p:spPr>
      </p:pic>
      <p:sp>
        <p:nvSpPr>
          <p:cNvPr id="21" name="正方形/長方形 20">
            <a:extLst>
              <a:ext uri="{FF2B5EF4-FFF2-40B4-BE49-F238E27FC236}">
                <a16:creationId xmlns:a16="http://schemas.microsoft.com/office/drawing/2014/main" id="{25176D32-F6ED-214E-ADA2-AF3D2DACCFCF}"/>
              </a:ext>
            </a:extLst>
          </p:cNvPr>
          <p:cNvSpPr/>
          <p:nvPr/>
        </p:nvSpPr>
        <p:spPr>
          <a:xfrm>
            <a:off x="4193259" y="3318294"/>
            <a:ext cx="1373654" cy="1495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下矢印 52">
            <a:extLst>
              <a:ext uri="{FF2B5EF4-FFF2-40B4-BE49-F238E27FC236}">
                <a16:creationId xmlns:a16="http://schemas.microsoft.com/office/drawing/2014/main" id="{129A7578-6854-F44B-8A17-4FD1FD603867}"/>
              </a:ext>
            </a:extLst>
          </p:cNvPr>
          <p:cNvSpPr/>
          <p:nvPr/>
        </p:nvSpPr>
        <p:spPr>
          <a:xfrm>
            <a:off x="7710672" y="2254684"/>
            <a:ext cx="207034" cy="23649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68980709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F26F055A-8431-4B5F-A32C-22A7A7608165}"/>
              </a:ext>
            </a:extLst>
          </p:cNvPr>
          <p:cNvSpPr>
            <a:spLocks noGrp="1"/>
          </p:cNvSpPr>
          <p:nvPr>
            <p:ph idx="1"/>
          </p:nvPr>
        </p:nvSpPr>
        <p:spPr>
          <a:xfrm>
            <a:off x="452438" y="1052512"/>
            <a:ext cx="9001125" cy="523965"/>
          </a:xfrm>
        </p:spPr>
        <p:txBody>
          <a:bodyPr/>
          <a:lstStyle/>
          <a:p>
            <a:endParaRPr kumimoji="1" lang="ja-JP" altLang="en-US"/>
          </a:p>
        </p:txBody>
      </p:sp>
      <p:sp>
        <p:nvSpPr>
          <p:cNvPr id="3" name="スライド番号プレースホルダー 2">
            <a:extLst>
              <a:ext uri="{FF2B5EF4-FFF2-40B4-BE49-F238E27FC236}">
                <a16:creationId xmlns:a16="http://schemas.microsoft.com/office/drawing/2014/main" id="{95CBFFED-B6DF-44A3-B5BA-B41F804B7ACA}"/>
              </a:ext>
            </a:extLst>
          </p:cNvPr>
          <p:cNvSpPr>
            <a:spLocks noGrp="1"/>
          </p:cNvSpPr>
          <p:nvPr>
            <p:ph type="sldNum" sz="quarter" idx="4"/>
          </p:nvPr>
        </p:nvSpPr>
        <p:spPr/>
        <p:txBody>
          <a:bodyPr/>
          <a:lstStyle/>
          <a:p>
            <a:fld id="{FF201CBC-0A1A-4EBD-A1D5-774CF332F279}" type="slidenum">
              <a:rPr kumimoji="1" lang="ja-JP" altLang="en-US" smtClean="0"/>
              <a:pPr/>
              <a:t>57</a:t>
            </a:fld>
            <a:endParaRPr kumimoji="1" lang="ja-JP" altLang="en-US"/>
          </a:p>
        </p:txBody>
      </p:sp>
      <p:sp>
        <p:nvSpPr>
          <p:cNvPr id="4" name="字幕 3">
            <a:extLst>
              <a:ext uri="{FF2B5EF4-FFF2-40B4-BE49-F238E27FC236}">
                <a16:creationId xmlns:a16="http://schemas.microsoft.com/office/drawing/2014/main" id="{BF743032-300A-4F33-AE38-958D96437F05}"/>
              </a:ext>
            </a:extLst>
          </p:cNvPr>
          <p:cNvSpPr>
            <a:spLocks noGrp="1"/>
          </p:cNvSpPr>
          <p:nvPr>
            <p:ph type="subTitle" idx="10"/>
          </p:nvPr>
        </p:nvSpPr>
        <p:spPr>
          <a:xfrm>
            <a:off x="174171" y="340740"/>
            <a:ext cx="9725715" cy="523964"/>
          </a:xfrm>
        </p:spPr>
        <p:txBody>
          <a:bodyPr/>
          <a:lstStyle/>
          <a:p>
            <a:r>
              <a:rPr lang="ja-JP" altLang="en-US" sz="2600"/>
              <a:t>⑮コンポーネントの取り込みと編集、配置</a:t>
            </a:r>
            <a:r>
              <a:rPr lang="ja-JP" altLang="en-US" sz="2400"/>
              <a:t>  ：</a:t>
            </a:r>
            <a:r>
              <a:rPr lang="en-US" altLang="ja-JP" sz="2600"/>
              <a:t>(1) </a:t>
            </a:r>
            <a:r>
              <a:rPr lang="ja-JP" altLang="en-US" sz="2600"/>
              <a:t>ダウンライト</a:t>
            </a:r>
          </a:p>
        </p:txBody>
      </p:sp>
      <p:sp>
        <p:nvSpPr>
          <p:cNvPr id="5" name="タイトル 4">
            <a:extLst>
              <a:ext uri="{FF2B5EF4-FFF2-40B4-BE49-F238E27FC236}">
                <a16:creationId xmlns:a16="http://schemas.microsoft.com/office/drawing/2014/main" id="{862844E9-703D-4CD8-AF03-D8B98D0EEC43}"/>
              </a:ext>
            </a:extLst>
          </p:cNvPr>
          <p:cNvSpPr>
            <a:spLocks noGrp="1"/>
          </p:cNvSpPr>
          <p:nvPr>
            <p:ph type="title"/>
          </p:nvPr>
        </p:nvSpPr>
        <p:spPr/>
        <p:txBody>
          <a:bodyPr/>
          <a:lstStyle/>
          <a:p>
            <a:endParaRPr kumimoji="1" lang="ja-JP" altLang="en-US"/>
          </a:p>
        </p:txBody>
      </p:sp>
      <p:pic>
        <p:nvPicPr>
          <p:cNvPr id="6" name="図 4" descr="テキスト が含まれている画像&#10;&#10;自動的に生成された説明">
            <a:extLst>
              <a:ext uri="{FF2B5EF4-FFF2-40B4-BE49-F238E27FC236}">
                <a16:creationId xmlns:a16="http://schemas.microsoft.com/office/drawing/2014/main" id="{77C5A3CD-8EC6-4B34-9902-32C517E38FAB}"/>
              </a:ext>
            </a:extLst>
          </p:cNvPr>
          <p:cNvPicPr>
            <a:picLocks noChangeAspect="1" noChangeArrowheads="1"/>
          </p:cNvPicPr>
          <p:nvPr/>
        </p:nvPicPr>
        <p:blipFill rotWithShape="1">
          <a:blip r:embed="rId2" cstate="screen">
            <a:extLst>
              <a:ext uri="{28A0092B-C50C-407E-A947-70E740481C1C}">
                <a14:useLocalDpi xmlns:a14="http://schemas.microsoft.com/office/drawing/2010/main" val="0"/>
              </a:ext>
            </a:extLst>
          </a:blip>
          <a:srcRect/>
          <a:stretch/>
        </p:blipFill>
        <p:spPr bwMode="auto">
          <a:xfrm>
            <a:off x="2295723" y="1192368"/>
            <a:ext cx="7076941" cy="5323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図 4" descr="テキスト が含まれている画像&#10;&#10;自動的に生成された説明">
            <a:extLst>
              <a:ext uri="{FF2B5EF4-FFF2-40B4-BE49-F238E27FC236}">
                <a16:creationId xmlns:a16="http://schemas.microsoft.com/office/drawing/2014/main" id="{2FD11A53-B56D-4415-893B-BB762996AAF7}"/>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374792" y="1107487"/>
            <a:ext cx="2243243" cy="1937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正方形/長方形 7">
            <a:extLst>
              <a:ext uri="{FF2B5EF4-FFF2-40B4-BE49-F238E27FC236}">
                <a16:creationId xmlns:a16="http://schemas.microsoft.com/office/drawing/2014/main" id="{BC356EC4-9ED8-4FB0-AE62-6EE469F934B9}"/>
              </a:ext>
            </a:extLst>
          </p:cNvPr>
          <p:cNvSpPr/>
          <p:nvPr/>
        </p:nvSpPr>
        <p:spPr>
          <a:xfrm>
            <a:off x="4260501" y="5627077"/>
            <a:ext cx="3215480" cy="2512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字幕 3">
            <a:extLst>
              <a:ext uri="{FF2B5EF4-FFF2-40B4-BE49-F238E27FC236}">
                <a16:creationId xmlns:a16="http://schemas.microsoft.com/office/drawing/2014/main" id="{EDC0B505-6BA7-4546-8AF8-0B7EAD4625EE}"/>
              </a:ext>
            </a:extLst>
          </p:cNvPr>
          <p:cNvSpPr txBox="1">
            <a:spLocks/>
          </p:cNvSpPr>
          <p:nvPr/>
        </p:nvSpPr>
        <p:spPr>
          <a:xfrm>
            <a:off x="625026" y="5870180"/>
            <a:ext cx="2541660" cy="490119"/>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kumimoji="0" lang="ja-JP" altLang="en-US" sz="2400"/>
              <a:t>照明器具配置</a:t>
            </a:r>
            <a:endParaRPr lang="ja-JP" altLang="en-US" sz="2400"/>
          </a:p>
        </p:txBody>
      </p:sp>
      <p:sp>
        <p:nvSpPr>
          <p:cNvPr id="11" name="正方形/長方形 10">
            <a:extLst>
              <a:ext uri="{FF2B5EF4-FFF2-40B4-BE49-F238E27FC236}">
                <a16:creationId xmlns:a16="http://schemas.microsoft.com/office/drawing/2014/main" id="{E5094C26-C833-4A47-959C-DEBD75626AC2}"/>
              </a:ext>
            </a:extLst>
          </p:cNvPr>
          <p:cNvSpPr/>
          <p:nvPr/>
        </p:nvSpPr>
        <p:spPr>
          <a:xfrm>
            <a:off x="452438" y="1639226"/>
            <a:ext cx="2098751" cy="22328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69864364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75B0BEB-3BA5-4988-944C-FAAED6099207}"/>
              </a:ext>
            </a:extLst>
          </p:cNvPr>
          <p:cNvSpPr>
            <a:spLocks noGrp="1"/>
          </p:cNvSpPr>
          <p:nvPr>
            <p:ph type="sldNum" sz="quarter" idx="4"/>
          </p:nvPr>
        </p:nvSpPr>
        <p:spPr/>
        <p:txBody>
          <a:bodyPr/>
          <a:lstStyle/>
          <a:p>
            <a:fld id="{FF201CBC-0A1A-4EBD-A1D5-774CF332F279}" type="slidenum">
              <a:rPr kumimoji="1" lang="ja-JP" altLang="en-US" smtClean="0"/>
              <a:pPr/>
              <a:t>58</a:t>
            </a:fld>
            <a:endParaRPr kumimoji="1" lang="ja-JP" altLang="en-US"/>
          </a:p>
        </p:txBody>
      </p:sp>
      <p:sp>
        <p:nvSpPr>
          <p:cNvPr id="4" name="字幕 3">
            <a:extLst>
              <a:ext uri="{FF2B5EF4-FFF2-40B4-BE49-F238E27FC236}">
                <a16:creationId xmlns:a16="http://schemas.microsoft.com/office/drawing/2014/main" id="{7C4DC8BB-86AA-4D80-8986-A340D853BFB0}"/>
              </a:ext>
            </a:extLst>
          </p:cNvPr>
          <p:cNvSpPr>
            <a:spLocks noGrp="1"/>
          </p:cNvSpPr>
          <p:nvPr>
            <p:ph type="subTitle" idx="10"/>
          </p:nvPr>
        </p:nvSpPr>
        <p:spPr>
          <a:xfrm>
            <a:off x="460159" y="363890"/>
            <a:ext cx="9236997" cy="495873"/>
          </a:xfrm>
        </p:spPr>
        <p:txBody>
          <a:bodyPr/>
          <a:lstStyle/>
          <a:p>
            <a:r>
              <a:rPr lang="ja-JP" altLang="en-US" sz="2000"/>
              <a:t>⑮コンポーネントの取り込みと編集、配置　： </a:t>
            </a:r>
            <a:r>
              <a:rPr lang="en-US" altLang="ja-JP"/>
              <a:t>(</a:t>
            </a:r>
            <a:r>
              <a:rPr lang="en-US" altLang="ja-JP" dirty="0"/>
              <a:t>1</a:t>
            </a:r>
            <a:r>
              <a:rPr lang="en-US" altLang="ja-JP"/>
              <a:t>) </a:t>
            </a:r>
            <a:r>
              <a:rPr lang="ja-JP" altLang="en-US"/>
              <a:t>ダウンライト</a:t>
            </a:r>
            <a:endParaRPr kumimoji="1" lang="ja-JP" altLang="en-US"/>
          </a:p>
        </p:txBody>
      </p:sp>
      <p:sp>
        <p:nvSpPr>
          <p:cNvPr id="5" name="タイトル 4">
            <a:extLst>
              <a:ext uri="{FF2B5EF4-FFF2-40B4-BE49-F238E27FC236}">
                <a16:creationId xmlns:a16="http://schemas.microsoft.com/office/drawing/2014/main" id="{9C909C68-8AEA-4EE7-B0AD-832E2E07AB4F}"/>
              </a:ext>
            </a:extLst>
          </p:cNvPr>
          <p:cNvSpPr>
            <a:spLocks noGrp="1"/>
          </p:cNvSpPr>
          <p:nvPr>
            <p:ph type="title"/>
          </p:nvPr>
        </p:nvSpPr>
        <p:spPr>
          <a:xfrm>
            <a:off x="452437" y="0"/>
            <a:ext cx="5184688" cy="340740"/>
          </a:xfrm>
        </p:spPr>
        <p:txBody>
          <a:bodyPr/>
          <a:lstStyle/>
          <a:p>
            <a:endParaRPr kumimoji="1" lang="ja-JP" altLang="en-US"/>
          </a:p>
        </p:txBody>
      </p:sp>
      <p:pic>
        <p:nvPicPr>
          <p:cNvPr id="10" name="図 9" descr="コンピュータ が含まれている画像&#10;&#10;自動的に生成された説明">
            <a:extLst>
              <a:ext uri="{FF2B5EF4-FFF2-40B4-BE49-F238E27FC236}">
                <a16:creationId xmlns:a16="http://schemas.microsoft.com/office/drawing/2014/main" id="{F8463FAA-5882-42C9-AB68-3A6AE32D36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3396" y="1055085"/>
            <a:ext cx="4118129" cy="2680208"/>
          </a:xfrm>
          <a:prstGeom prst="rect">
            <a:avLst/>
          </a:prstGeom>
        </p:spPr>
      </p:pic>
      <p:pic>
        <p:nvPicPr>
          <p:cNvPr id="11" name="図 10" descr="地図 が含まれている画像&#10;&#10;自動的に生成された説明">
            <a:extLst>
              <a:ext uri="{FF2B5EF4-FFF2-40B4-BE49-F238E27FC236}">
                <a16:creationId xmlns:a16="http://schemas.microsoft.com/office/drawing/2014/main" id="{61598AB3-0878-4DC5-A301-AFBB5CF13620}"/>
              </a:ext>
            </a:extLst>
          </p:cNvPr>
          <p:cNvPicPr>
            <a:picLocks noChangeAspect="1"/>
          </p:cNvPicPr>
          <p:nvPr/>
        </p:nvPicPr>
        <p:blipFill rotWithShape="1">
          <a:blip r:embed="rId3">
            <a:extLst>
              <a:ext uri="{28A0092B-C50C-407E-A947-70E740481C1C}">
                <a14:useLocalDpi xmlns:a14="http://schemas.microsoft.com/office/drawing/2010/main" val="0"/>
              </a:ext>
            </a:extLst>
          </a:blip>
          <a:srcRect t="886" b="3110"/>
          <a:stretch/>
        </p:blipFill>
        <p:spPr>
          <a:xfrm>
            <a:off x="4910723" y="1288834"/>
            <a:ext cx="4645296" cy="2320501"/>
          </a:xfrm>
          <a:prstGeom prst="rect">
            <a:avLst/>
          </a:prstGeom>
        </p:spPr>
      </p:pic>
      <p:pic>
        <p:nvPicPr>
          <p:cNvPr id="12" name="図 11" descr="家具, テーブル, コーヒーテーブル, デスク が含まれている画像&#10;&#10;自動的に生成された説明">
            <a:extLst>
              <a:ext uri="{FF2B5EF4-FFF2-40B4-BE49-F238E27FC236}">
                <a16:creationId xmlns:a16="http://schemas.microsoft.com/office/drawing/2014/main" id="{F4E98A62-C290-47BB-B833-7FC47E9568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623" y="4351838"/>
            <a:ext cx="4717221" cy="2142272"/>
          </a:xfrm>
          <a:prstGeom prst="rect">
            <a:avLst/>
          </a:prstGeom>
        </p:spPr>
      </p:pic>
      <p:sp>
        <p:nvSpPr>
          <p:cNvPr id="14" name="正方形/長方形 13">
            <a:extLst>
              <a:ext uri="{FF2B5EF4-FFF2-40B4-BE49-F238E27FC236}">
                <a16:creationId xmlns:a16="http://schemas.microsoft.com/office/drawing/2014/main" id="{5E1D36EB-80DD-4E3F-BA50-DEE1E9686D83}"/>
              </a:ext>
            </a:extLst>
          </p:cNvPr>
          <p:cNvSpPr/>
          <p:nvPr/>
        </p:nvSpPr>
        <p:spPr>
          <a:xfrm>
            <a:off x="5511318" y="4402733"/>
            <a:ext cx="4087955" cy="2092881"/>
          </a:xfrm>
          <a:prstGeom prst="rect">
            <a:avLst/>
          </a:prstGeom>
          <a:solidFill>
            <a:schemeClr val="bg1"/>
          </a:solidFill>
        </p:spPr>
        <p:txBody>
          <a:bodyPr wrap="square">
            <a:spAutoFit/>
          </a:bodyPr>
          <a:lstStyle/>
          <a:p>
            <a:r>
              <a:rPr lang="en-US" altLang="ja-JP" sz="1600" i="1" dirty="0">
                <a:solidFill>
                  <a:schemeClr val="tx1">
                    <a:lumMod val="65000"/>
                    <a:lumOff val="35000"/>
                  </a:schemeClr>
                </a:solidFill>
                <a:latin typeface="+mn-ea"/>
              </a:rPr>
              <a:t>1. </a:t>
            </a:r>
            <a:r>
              <a:rPr lang="ja-JP" altLang="en-US" sz="1600" i="1">
                <a:solidFill>
                  <a:schemeClr val="tx1">
                    <a:lumMod val="65000"/>
                    <a:lumOff val="35000"/>
                  </a:schemeClr>
                </a:solidFill>
                <a:latin typeface="+mn-ea"/>
              </a:rPr>
              <a:t>ガイドラインを引く</a:t>
            </a:r>
            <a:endParaRPr lang="en-US" altLang="ja-JP" sz="1600" i="1" dirty="0">
              <a:solidFill>
                <a:schemeClr val="tx1">
                  <a:lumMod val="65000"/>
                  <a:lumOff val="35000"/>
                </a:schemeClr>
              </a:solidFill>
              <a:latin typeface="+mn-ea"/>
            </a:endParaRPr>
          </a:p>
          <a:p>
            <a:endParaRPr lang="en-US" altLang="ja-JP" sz="1600" i="1" dirty="0">
              <a:solidFill>
                <a:schemeClr val="tx1">
                  <a:lumMod val="65000"/>
                  <a:lumOff val="35000"/>
                </a:schemeClr>
              </a:solidFill>
              <a:latin typeface="+mn-ea"/>
            </a:endParaRPr>
          </a:p>
          <a:p>
            <a:r>
              <a:rPr lang="en-US" altLang="ja-JP" sz="1600" i="1" dirty="0">
                <a:solidFill>
                  <a:schemeClr val="tx1">
                    <a:lumMod val="65000"/>
                    <a:lumOff val="35000"/>
                  </a:schemeClr>
                </a:solidFill>
              </a:rPr>
              <a:t>2.</a:t>
            </a:r>
            <a:r>
              <a:rPr lang="ja-JP" altLang="en-US" sz="1600" i="1">
                <a:solidFill>
                  <a:schemeClr val="tx1">
                    <a:lumMod val="65000"/>
                    <a:lumOff val="35000"/>
                  </a:schemeClr>
                </a:solidFill>
              </a:rPr>
              <a:t> ダウンライトの位置に穴を開ける</a:t>
            </a:r>
            <a:endParaRPr lang="en-US" altLang="ja-JP" sz="1600" i="1" dirty="0">
              <a:solidFill>
                <a:schemeClr val="tx1">
                  <a:lumMod val="65000"/>
                  <a:lumOff val="35000"/>
                </a:schemeClr>
              </a:solidFill>
              <a:latin typeface="+mn-ea"/>
            </a:endParaRPr>
          </a:p>
          <a:p>
            <a:endParaRPr lang="en-US" altLang="ja-JP" sz="1600" i="1" dirty="0">
              <a:solidFill>
                <a:schemeClr val="tx1">
                  <a:lumMod val="65000"/>
                  <a:lumOff val="35000"/>
                </a:schemeClr>
              </a:solidFill>
              <a:latin typeface="+mn-ea"/>
            </a:endParaRPr>
          </a:p>
          <a:p>
            <a:r>
              <a:rPr lang="en-US" altLang="ja-JP" i="1" dirty="0">
                <a:solidFill>
                  <a:schemeClr val="tx1">
                    <a:lumMod val="65000"/>
                    <a:lumOff val="35000"/>
                  </a:schemeClr>
                </a:solidFill>
              </a:rPr>
              <a:t>3.</a:t>
            </a:r>
            <a:r>
              <a:rPr lang="ja-JP" altLang="en-US" i="1">
                <a:solidFill>
                  <a:schemeClr val="tx1">
                    <a:lumMod val="65000"/>
                    <a:lumOff val="35000"/>
                  </a:schemeClr>
                </a:solidFill>
              </a:rPr>
              <a:t>室内側よりダウンライトを配置</a:t>
            </a:r>
          </a:p>
          <a:p>
            <a:r>
              <a:rPr lang="ja-JP" altLang="en-US" sz="1600" i="1">
                <a:solidFill>
                  <a:schemeClr val="tx1">
                    <a:lumMod val="65000"/>
                    <a:lumOff val="35000"/>
                  </a:schemeClr>
                </a:solidFill>
                <a:latin typeface="+mn-ea"/>
              </a:rPr>
              <a:t>（ダウンライト：</a:t>
            </a:r>
            <a:endParaRPr lang="en-US" altLang="ja-JP" sz="1600" i="1" dirty="0">
              <a:solidFill>
                <a:schemeClr val="tx1">
                  <a:lumMod val="65000"/>
                  <a:lumOff val="35000"/>
                </a:schemeClr>
              </a:solidFill>
              <a:latin typeface="+mn-ea"/>
            </a:endParaRPr>
          </a:p>
          <a:p>
            <a:r>
              <a:rPr lang="ja-JP" altLang="en-US" sz="1600" i="1">
                <a:solidFill>
                  <a:schemeClr val="tx1">
                    <a:lumMod val="65000"/>
                    <a:lumOff val="35000"/>
                  </a:schemeClr>
                </a:solidFill>
                <a:latin typeface="+mn-ea"/>
              </a:rPr>
              <a:t>　　バフタイプ</a:t>
            </a:r>
            <a:r>
              <a:rPr lang="en-US" altLang="ja-JP" sz="1600" i="1" dirty="0">
                <a:solidFill>
                  <a:schemeClr val="tx1">
                    <a:lumMod val="65000"/>
                    <a:lumOff val="35000"/>
                  </a:schemeClr>
                </a:solidFill>
                <a:latin typeface="+mn-ea"/>
              </a:rPr>
              <a:t>DL100-BUFF#1</a:t>
            </a:r>
            <a:r>
              <a:rPr lang="ja-JP" altLang="en-US" sz="1600" i="1">
                <a:solidFill>
                  <a:schemeClr val="tx1">
                    <a:lumMod val="65000"/>
                    <a:lumOff val="35000"/>
                  </a:schemeClr>
                </a:solidFill>
                <a:latin typeface="+mn-ea"/>
              </a:rPr>
              <a:t>を選択）</a:t>
            </a:r>
            <a:endParaRPr lang="en-US" altLang="ja-JP" sz="1600" i="1" dirty="0">
              <a:solidFill>
                <a:schemeClr val="tx1">
                  <a:lumMod val="65000"/>
                  <a:lumOff val="35000"/>
                </a:schemeClr>
              </a:solidFill>
              <a:latin typeface="+mn-ea"/>
            </a:endParaRPr>
          </a:p>
          <a:p>
            <a:endParaRPr lang="en-US" altLang="ja-JP" sz="1600" i="1" dirty="0">
              <a:solidFill>
                <a:schemeClr val="tx1">
                  <a:lumMod val="65000"/>
                  <a:lumOff val="35000"/>
                </a:schemeClr>
              </a:solidFill>
              <a:latin typeface="+mn-ea"/>
            </a:endParaRPr>
          </a:p>
        </p:txBody>
      </p:sp>
      <p:sp>
        <p:nvSpPr>
          <p:cNvPr id="16" name="正方形/長方形 15">
            <a:extLst>
              <a:ext uri="{FF2B5EF4-FFF2-40B4-BE49-F238E27FC236}">
                <a16:creationId xmlns:a16="http://schemas.microsoft.com/office/drawing/2014/main" id="{DBF2D29C-8A29-45A9-8426-A77703C552ED}"/>
              </a:ext>
            </a:extLst>
          </p:cNvPr>
          <p:cNvSpPr/>
          <p:nvPr/>
        </p:nvSpPr>
        <p:spPr>
          <a:xfrm>
            <a:off x="531845" y="6072368"/>
            <a:ext cx="4298272" cy="307777"/>
          </a:xfrm>
          <a:prstGeom prst="rect">
            <a:avLst/>
          </a:prstGeom>
          <a:solidFill>
            <a:schemeClr val="bg1"/>
          </a:solidFill>
        </p:spPr>
        <p:txBody>
          <a:bodyPr wrap="square">
            <a:spAutoFit/>
          </a:bodyPr>
          <a:lstStyle/>
          <a:p>
            <a:endParaRPr lang="en-US" altLang="ja-JP" sz="1400" i="1">
              <a:solidFill>
                <a:schemeClr val="tx1">
                  <a:lumMod val="65000"/>
                  <a:lumOff val="35000"/>
                </a:schemeClr>
              </a:solidFill>
              <a:latin typeface="+mn-ea"/>
            </a:endParaRPr>
          </a:p>
        </p:txBody>
      </p:sp>
      <p:grpSp>
        <p:nvGrpSpPr>
          <p:cNvPr id="18" name="グループ化 17">
            <a:extLst>
              <a:ext uri="{FF2B5EF4-FFF2-40B4-BE49-F238E27FC236}">
                <a16:creationId xmlns:a16="http://schemas.microsoft.com/office/drawing/2014/main" id="{81BFC22F-AA33-4940-9105-1419CD4A908E}"/>
              </a:ext>
            </a:extLst>
          </p:cNvPr>
          <p:cNvGrpSpPr/>
          <p:nvPr/>
        </p:nvGrpSpPr>
        <p:grpSpPr>
          <a:xfrm>
            <a:off x="460159" y="1050959"/>
            <a:ext cx="260968" cy="245239"/>
            <a:chOff x="346395" y="1040447"/>
            <a:chExt cx="253400" cy="253916"/>
          </a:xfrm>
        </p:grpSpPr>
        <p:sp>
          <p:nvSpPr>
            <p:cNvPr id="19" name="正方形/長方形 18">
              <a:extLst>
                <a:ext uri="{FF2B5EF4-FFF2-40B4-BE49-F238E27FC236}">
                  <a16:creationId xmlns:a16="http://schemas.microsoft.com/office/drawing/2014/main" id="{80167B20-2B22-4867-9795-EC4B9D061FD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0" name="テキスト ボックス 19">
              <a:extLst>
                <a:ext uri="{FF2B5EF4-FFF2-40B4-BE49-F238E27FC236}">
                  <a16:creationId xmlns:a16="http://schemas.microsoft.com/office/drawing/2014/main" id="{9B0791DB-7F92-4A8F-9A59-89A89247CBC2}"/>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1" name="グループ化 20">
            <a:extLst>
              <a:ext uri="{FF2B5EF4-FFF2-40B4-BE49-F238E27FC236}">
                <a16:creationId xmlns:a16="http://schemas.microsoft.com/office/drawing/2014/main" id="{AB349CA9-342B-4004-B9B4-82A2DDEA523B}"/>
              </a:ext>
            </a:extLst>
          </p:cNvPr>
          <p:cNvGrpSpPr/>
          <p:nvPr/>
        </p:nvGrpSpPr>
        <p:grpSpPr>
          <a:xfrm>
            <a:off x="4863489" y="1061113"/>
            <a:ext cx="264078" cy="253916"/>
            <a:chOff x="343375" y="1040447"/>
            <a:chExt cx="256420" cy="262900"/>
          </a:xfrm>
        </p:grpSpPr>
        <p:sp>
          <p:nvSpPr>
            <p:cNvPr id="22" name="正方形/長方形 21">
              <a:extLst>
                <a:ext uri="{FF2B5EF4-FFF2-40B4-BE49-F238E27FC236}">
                  <a16:creationId xmlns:a16="http://schemas.microsoft.com/office/drawing/2014/main" id="{45871583-F313-4E26-8408-DB131BF8B95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3" name="テキスト ボックス 22">
              <a:extLst>
                <a:ext uri="{FF2B5EF4-FFF2-40B4-BE49-F238E27FC236}">
                  <a16:creationId xmlns:a16="http://schemas.microsoft.com/office/drawing/2014/main" id="{C0CDD18E-9EB1-4E77-A7E3-350E6087B943}"/>
                </a:ext>
              </a:extLst>
            </p:cNvPr>
            <p:cNvSpPr txBox="1"/>
            <p:nvPr/>
          </p:nvSpPr>
          <p:spPr>
            <a:xfrm>
              <a:off x="34337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24" name="グループ化 23">
            <a:extLst>
              <a:ext uri="{FF2B5EF4-FFF2-40B4-BE49-F238E27FC236}">
                <a16:creationId xmlns:a16="http://schemas.microsoft.com/office/drawing/2014/main" id="{F86A79CA-FEB5-487B-9E49-D2BCF19C4083}"/>
              </a:ext>
            </a:extLst>
          </p:cNvPr>
          <p:cNvGrpSpPr/>
          <p:nvPr/>
        </p:nvGrpSpPr>
        <p:grpSpPr>
          <a:xfrm>
            <a:off x="446939" y="3919538"/>
            <a:ext cx="260968" cy="253916"/>
            <a:chOff x="346395" y="1040447"/>
            <a:chExt cx="253400" cy="262900"/>
          </a:xfrm>
        </p:grpSpPr>
        <p:sp>
          <p:nvSpPr>
            <p:cNvPr id="25" name="正方形/長方形 24">
              <a:extLst>
                <a:ext uri="{FF2B5EF4-FFF2-40B4-BE49-F238E27FC236}">
                  <a16:creationId xmlns:a16="http://schemas.microsoft.com/office/drawing/2014/main" id="{CFF9E982-5999-495C-BC60-08D4DC7D4CA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6" name="テキスト ボックス 25">
              <a:extLst>
                <a:ext uri="{FF2B5EF4-FFF2-40B4-BE49-F238E27FC236}">
                  <a16:creationId xmlns:a16="http://schemas.microsoft.com/office/drawing/2014/main" id="{0F87890D-9FCD-4E7E-BC9C-08409DB7875A}"/>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26454569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575B0BEB-3BA5-4988-944C-FAAED6099207}"/>
              </a:ext>
            </a:extLst>
          </p:cNvPr>
          <p:cNvSpPr>
            <a:spLocks noGrp="1"/>
          </p:cNvSpPr>
          <p:nvPr>
            <p:ph type="sldNum" sz="quarter" idx="4"/>
          </p:nvPr>
        </p:nvSpPr>
        <p:spPr/>
        <p:txBody>
          <a:bodyPr/>
          <a:lstStyle/>
          <a:p>
            <a:fld id="{FF201CBC-0A1A-4EBD-A1D5-774CF332F279}" type="slidenum">
              <a:rPr kumimoji="1" lang="ja-JP" altLang="en-US" smtClean="0"/>
              <a:pPr/>
              <a:t>59</a:t>
            </a:fld>
            <a:endParaRPr kumimoji="1" lang="ja-JP" altLang="en-US"/>
          </a:p>
        </p:txBody>
      </p:sp>
      <p:sp>
        <p:nvSpPr>
          <p:cNvPr id="4" name="字幕 3">
            <a:extLst>
              <a:ext uri="{FF2B5EF4-FFF2-40B4-BE49-F238E27FC236}">
                <a16:creationId xmlns:a16="http://schemas.microsoft.com/office/drawing/2014/main" id="{7C4DC8BB-86AA-4D80-8986-A340D853BFB0}"/>
              </a:ext>
            </a:extLst>
          </p:cNvPr>
          <p:cNvSpPr>
            <a:spLocks noGrp="1"/>
          </p:cNvSpPr>
          <p:nvPr>
            <p:ph type="subTitle" idx="10"/>
          </p:nvPr>
        </p:nvSpPr>
        <p:spPr>
          <a:xfrm>
            <a:off x="237067" y="363890"/>
            <a:ext cx="9460089" cy="495873"/>
          </a:xfrm>
        </p:spPr>
        <p:txBody>
          <a:bodyPr/>
          <a:lstStyle/>
          <a:p>
            <a:r>
              <a:rPr lang="ja-JP" altLang="en-US" sz="2000"/>
              <a:t>⑮コンポーネントの取り込みと編集、配置　：</a:t>
            </a:r>
            <a:r>
              <a:rPr lang="en-US" altLang="ja-JP" sz="2700"/>
              <a:t>(1)</a:t>
            </a:r>
            <a:r>
              <a:rPr lang="ja-JP" altLang="en-US" sz="2700"/>
              <a:t> ダウンライト 完成図</a:t>
            </a:r>
            <a:endParaRPr kumimoji="1" lang="ja-JP" altLang="en-US" sz="2700"/>
          </a:p>
        </p:txBody>
      </p:sp>
      <p:sp>
        <p:nvSpPr>
          <p:cNvPr id="5" name="タイトル 4">
            <a:extLst>
              <a:ext uri="{FF2B5EF4-FFF2-40B4-BE49-F238E27FC236}">
                <a16:creationId xmlns:a16="http://schemas.microsoft.com/office/drawing/2014/main" id="{9C909C68-8AEA-4EE7-B0AD-832E2E07AB4F}"/>
              </a:ext>
            </a:extLst>
          </p:cNvPr>
          <p:cNvSpPr>
            <a:spLocks noGrp="1"/>
          </p:cNvSpPr>
          <p:nvPr>
            <p:ph type="title"/>
          </p:nvPr>
        </p:nvSpPr>
        <p:spPr>
          <a:xfrm>
            <a:off x="452437" y="0"/>
            <a:ext cx="5184688" cy="340740"/>
          </a:xfrm>
        </p:spPr>
        <p:txBody>
          <a:bodyPr/>
          <a:lstStyle/>
          <a:p>
            <a:endParaRPr kumimoji="1" lang="ja-JP" altLang="en-US"/>
          </a:p>
        </p:txBody>
      </p:sp>
      <p:pic>
        <p:nvPicPr>
          <p:cNvPr id="13" name="図 12" descr="座る, テーブル, 大きい, ホワイト が含まれている画像&#10;&#10;自動的に生成された説明">
            <a:extLst>
              <a:ext uri="{FF2B5EF4-FFF2-40B4-BE49-F238E27FC236}">
                <a16:creationId xmlns:a16="http://schemas.microsoft.com/office/drawing/2014/main" id="{23935910-2A38-42BF-91B4-73D8E041B2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43643" y="3921788"/>
            <a:ext cx="4055017" cy="2750359"/>
          </a:xfrm>
          <a:prstGeom prst="rect">
            <a:avLst/>
          </a:prstGeom>
          <a:ln>
            <a:noFill/>
          </a:ln>
        </p:spPr>
      </p:pic>
      <p:sp>
        <p:nvSpPr>
          <p:cNvPr id="17" name="正方形/長方形 16">
            <a:extLst>
              <a:ext uri="{FF2B5EF4-FFF2-40B4-BE49-F238E27FC236}">
                <a16:creationId xmlns:a16="http://schemas.microsoft.com/office/drawing/2014/main" id="{AEAB22EA-C46B-4052-BF9E-2418A9713363}"/>
              </a:ext>
            </a:extLst>
          </p:cNvPr>
          <p:cNvSpPr/>
          <p:nvPr/>
        </p:nvSpPr>
        <p:spPr>
          <a:xfrm>
            <a:off x="4223762" y="6259096"/>
            <a:ext cx="1105606" cy="338554"/>
          </a:xfrm>
          <a:prstGeom prst="rect">
            <a:avLst/>
          </a:prstGeom>
          <a:solidFill>
            <a:schemeClr val="bg1"/>
          </a:solidFill>
        </p:spPr>
        <p:txBody>
          <a:bodyPr wrap="square">
            <a:spAutoFit/>
          </a:bodyPr>
          <a:lstStyle/>
          <a:p>
            <a:pPr algn="ctr"/>
            <a:r>
              <a:rPr lang="ja-JP" altLang="en-US" sz="1600" i="1">
                <a:solidFill>
                  <a:schemeClr val="tx1">
                    <a:lumMod val="65000"/>
                    <a:lumOff val="35000"/>
                  </a:schemeClr>
                </a:solidFill>
                <a:latin typeface="+mn-ea"/>
              </a:rPr>
              <a:t>完成図</a:t>
            </a:r>
            <a:endParaRPr lang="en-US" altLang="ja-JP" sz="1600" i="1">
              <a:solidFill>
                <a:schemeClr val="tx1">
                  <a:lumMod val="65000"/>
                  <a:lumOff val="35000"/>
                </a:schemeClr>
              </a:solidFill>
              <a:latin typeface="+mn-ea"/>
            </a:endParaRPr>
          </a:p>
        </p:txBody>
      </p:sp>
      <p:pic>
        <p:nvPicPr>
          <p:cNvPr id="30" name="図 29" descr="テーブル, コンピュータ が含まれている画像&#10;&#10;自動的に生成された説明">
            <a:extLst>
              <a:ext uri="{FF2B5EF4-FFF2-40B4-BE49-F238E27FC236}">
                <a16:creationId xmlns:a16="http://schemas.microsoft.com/office/drawing/2014/main" id="{77A9A161-8720-4777-AC40-7619D59AE2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239" y="1052512"/>
            <a:ext cx="8990324" cy="2683583"/>
          </a:xfrm>
          <a:prstGeom prst="rect">
            <a:avLst/>
          </a:prstGeom>
        </p:spPr>
      </p:pic>
      <p:sp>
        <p:nvSpPr>
          <p:cNvPr id="31" name="正方形/長方形 30">
            <a:extLst>
              <a:ext uri="{FF2B5EF4-FFF2-40B4-BE49-F238E27FC236}">
                <a16:creationId xmlns:a16="http://schemas.microsoft.com/office/drawing/2014/main" id="{E4C15FA3-455A-4A33-AAFC-49C8AFF84075}"/>
              </a:ext>
            </a:extLst>
          </p:cNvPr>
          <p:cNvSpPr/>
          <p:nvPr/>
        </p:nvSpPr>
        <p:spPr>
          <a:xfrm>
            <a:off x="607340" y="3759567"/>
            <a:ext cx="1504950" cy="338554"/>
          </a:xfrm>
          <a:prstGeom prst="rect">
            <a:avLst/>
          </a:prstGeom>
          <a:solidFill>
            <a:schemeClr val="bg1"/>
          </a:solidFill>
        </p:spPr>
        <p:txBody>
          <a:bodyPr wrap="square">
            <a:spAutoFit/>
          </a:bodyPr>
          <a:lstStyle/>
          <a:p>
            <a:pPr algn="ctr"/>
            <a:r>
              <a:rPr lang="ja-JP" altLang="en-US" sz="1600" i="1">
                <a:solidFill>
                  <a:schemeClr val="tx1">
                    <a:lumMod val="65000"/>
                    <a:lumOff val="35000"/>
                  </a:schemeClr>
                </a:solidFill>
                <a:latin typeface="+mn-ea"/>
              </a:rPr>
              <a:t>完成図：室内</a:t>
            </a:r>
            <a:endParaRPr lang="en-US" altLang="ja-JP" sz="1600" i="1">
              <a:solidFill>
                <a:schemeClr val="tx1">
                  <a:lumMod val="65000"/>
                  <a:lumOff val="35000"/>
                </a:schemeClr>
              </a:solidFill>
              <a:latin typeface="+mn-ea"/>
            </a:endParaRPr>
          </a:p>
        </p:txBody>
      </p:sp>
    </p:spTree>
    <p:extLst>
      <p:ext uri="{BB962C8B-B14F-4D97-AF65-F5344CB8AC3E}">
        <p14:creationId xmlns:p14="http://schemas.microsoft.com/office/powerpoint/2010/main" val="4054091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054C1F76-49B2-4F32-AA37-00F29C00A9F0}"/>
              </a:ext>
            </a:extLst>
          </p:cNvPr>
          <p:cNvSpPr>
            <a:spLocks noGrp="1"/>
          </p:cNvSpPr>
          <p:nvPr>
            <p:ph type="sldNum" sz="quarter" idx="4"/>
          </p:nvPr>
        </p:nvSpPr>
        <p:spPr/>
        <p:txBody>
          <a:bodyPr/>
          <a:lstStyle/>
          <a:p>
            <a:fld id="{FF201CBC-0A1A-4EBD-A1D5-774CF332F279}" type="slidenum">
              <a:rPr kumimoji="1" lang="ja-JP" altLang="en-US" smtClean="0"/>
              <a:t>6</a:t>
            </a:fld>
            <a:endParaRPr kumimoji="1" lang="ja-JP" altLang="en-US"/>
          </a:p>
        </p:txBody>
      </p:sp>
      <p:sp>
        <p:nvSpPr>
          <p:cNvPr id="12" name="字幕 11">
            <a:extLst>
              <a:ext uri="{FF2B5EF4-FFF2-40B4-BE49-F238E27FC236}">
                <a16:creationId xmlns:a16="http://schemas.microsoft.com/office/drawing/2014/main" id="{79267C6E-38E8-429A-9E9B-D157E4F4D6CA}"/>
              </a:ext>
            </a:extLst>
          </p:cNvPr>
          <p:cNvSpPr>
            <a:spLocks noGrp="1"/>
          </p:cNvSpPr>
          <p:nvPr>
            <p:ph type="subTitle" idx="10"/>
          </p:nvPr>
        </p:nvSpPr>
        <p:spPr/>
        <p:txBody>
          <a:bodyPr/>
          <a:lstStyle/>
          <a:p>
            <a:r>
              <a:rPr lang="ja-JP" altLang="en-US"/>
              <a:t>①</a:t>
            </a:r>
            <a:r>
              <a:rPr lang="zh-TW" altLang="en-US"/>
              <a:t>線</a:t>
            </a:r>
            <a:r>
              <a:rPr lang="ja-JP" altLang="en-US"/>
              <a:t>ツール　：</a:t>
            </a:r>
            <a:r>
              <a:rPr lang="en-US" altLang="ja-JP"/>
              <a:t>2</a:t>
            </a:r>
            <a:endParaRPr kumimoji="1" lang="ja-JP" altLang="en-US"/>
          </a:p>
        </p:txBody>
      </p:sp>
      <p:sp>
        <p:nvSpPr>
          <p:cNvPr id="6" name="タイトル 5">
            <a:extLst>
              <a:ext uri="{FF2B5EF4-FFF2-40B4-BE49-F238E27FC236}">
                <a16:creationId xmlns:a16="http://schemas.microsoft.com/office/drawing/2014/main" id="{C62CF97D-AF76-485D-8B07-0B341A985424}"/>
              </a:ext>
            </a:extLst>
          </p:cNvPr>
          <p:cNvSpPr>
            <a:spLocks noGrp="1"/>
          </p:cNvSpPr>
          <p:nvPr>
            <p:ph type="title"/>
          </p:nvPr>
        </p:nvSpPr>
        <p:spPr/>
        <p:txBody>
          <a:bodyPr/>
          <a:lstStyle/>
          <a:p>
            <a:endParaRPr kumimoji="1" lang="ja-JP" altLang="en-US"/>
          </a:p>
        </p:txBody>
      </p:sp>
      <p:grpSp>
        <p:nvGrpSpPr>
          <p:cNvPr id="11" name="グループ化 10">
            <a:extLst>
              <a:ext uri="{FF2B5EF4-FFF2-40B4-BE49-F238E27FC236}">
                <a16:creationId xmlns:a16="http://schemas.microsoft.com/office/drawing/2014/main" id="{84650C45-5BD7-4EF2-8008-51FD1F8A571F}"/>
              </a:ext>
            </a:extLst>
          </p:cNvPr>
          <p:cNvGrpSpPr/>
          <p:nvPr/>
        </p:nvGrpSpPr>
        <p:grpSpPr>
          <a:xfrm>
            <a:off x="10486404" y="3807222"/>
            <a:ext cx="260968" cy="245239"/>
            <a:chOff x="346395" y="1040447"/>
            <a:chExt cx="253400" cy="253916"/>
          </a:xfrm>
        </p:grpSpPr>
        <p:sp>
          <p:nvSpPr>
            <p:cNvPr id="13" name="正方形/長方形 12">
              <a:extLst>
                <a:ext uri="{FF2B5EF4-FFF2-40B4-BE49-F238E27FC236}">
                  <a16:creationId xmlns:a16="http://schemas.microsoft.com/office/drawing/2014/main" id="{1655C702-10BE-4767-A18A-B57FE0B4D38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4" name="テキスト ボックス 13">
              <a:extLst>
                <a:ext uri="{FF2B5EF4-FFF2-40B4-BE49-F238E27FC236}">
                  <a16:creationId xmlns:a16="http://schemas.microsoft.com/office/drawing/2014/main" id="{712001A5-B958-4793-86D2-92DE78018D1F}"/>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15" name="グループ化 14">
            <a:extLst>
              <a:ext uri="{FF2B5EF4-FFF2-40B4-BE49-F238E27FC236}">
                <a16:creationId xmlns:a16="http://schemas.microsoft.com/office/drawing/2014/main" id="{56D77328-5821-4631-B69A-9CEBAB2A0F38}"/>
              </a:ext>
            </a:extLst>
          </p:cNvPr>
          <p:cNvGrpSpPr/>
          <p:nvPr/>
        </p:nvGrpSpPr>
        <p:grpSpPr>
          <a:xfrm>
            <a:off x="10486404" y="4454387"/>
            <a:ext cx="260968" cy="253916"/>
            <a:chOff x="346395" y="1040447"/>
            <a:chExt cx="253400" cy="262900"/>
          </a:xfrm>
        </p:grpSpPr>
        <p:sp>
          <p:nvSpPr>
            <p:cNvPr id="16" name="正方形/長方形 15">
              <a:extLst>
                <a:ext uri="{FF2B5EF4-FFF2-40B4-BE49-F238E27FC236}">
                  <a16:creationId xmlns:a16="http://schemas.microsoft.com/office/drawing/2014/main" id="{3CF6B3C1-56E5-450A-8E12-DBDD525D5A5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7" name="テキスト ボックス 16">
              <a:extLst>
                <a:ext uri="{FF2B5EF4-FFF2-40B4-BE49-F238E27FC236}">
                  <a16:creationId xmlns:a16="http://schemas.microsoft.com/office/drawing/2014/main" id="{23C4D325-7163-4AEF-A7D9-E018DFF5677E}"/>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28" name="グループ化 27">
            <a:extLst>
              <a:ext uri="{FF2B5EF4-FFF2-40B4-BE49-F238E27FC236}">
                <a16:creationId xmlns:a16="http://schemas.microsoft.com/office/drawing/2014/main" id="{F547DB68-88B6-4DCD-ABEB-7A4984EAB68D}"/>
              </a:ext>
            </a:extLst>
          </p:cNvPr>
          <p:cNvGrpSpPr/>
          <p:nvPr/>
        </p:nvGrpSpPr>
        <p:grpSpPr>
          <a:xfrm>
            <a:off x="10497555" y="3030629"/>
            <a:ext cx="260968" cy="253916"/>
            <a:chOff x="357223" y="1051993"/>
            <a:chExt cx="253400" cy="262900"/>
          </a:xfrm>
        </p:grpSpPr>
        <p:sp>
          <p:nvSpPr>
            <p:cNvPr id="29" name="正方形/長方形 28">
              <a:extLst>
                <a:ext uri="{FF2B5EF4-FFF2-40B4-BE49-F238E27FC236}">
                  <a16:creationId xmlns:a16="http://schemas.microsoft.com/office/drawing/2014/main" id="{55861EFA-DB6E-4306-ACE8-84168173009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0" name="テキスト ボックス 29">
              <a:extLst>
                <a:ext uri="{FF2B5EF4-FFF2-40B4-BE49-F238E27FC236}">
                  <a16:creationId xmlns:a16="http://schemas.microsoft.com/office/drawing/2014/main" id="{6E62EA0E-4727-4D33-A254-AE3E008158D2}"/>
                </a:ext>
              </a:extLst>
            </p:cNvPr>
            <p:cNvSpPr txBox="1"/>
            <p:nvPr/>
          </p:nvSpPr>
          <p:spPr>
            <a:xfrm>
              <a:off x="357223" y="1051993"/>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sp>
        <p:nvSpPr>
          <p:cNvPr id="52" name="テキスト ボックス 51">
            <a:extLst>
              <a:ext uri="{FF2B5EF4-FFF2-40B4-BE49-F238E27FC236}">
                <a16:creationId xmlns:a16="http://schemas.microsoft.com/office/drawing/2014/main" id="{CEAD5DB8-7D0E-478C-A349-410D455BB26F}"/>
              </a:ext>
            </a:extLst>
          </p:cNvPr>
          <p:cNvSpPr txBox="1"/>
          <p:nvPr/>
        </p:nvSpPr>
        <p:spPr>
          <a:xfrm>
            <a:off x="452438" y="1052513"/>
            <a:ext cx="4376040" cy="523220"/>
          </a:xfrm>
          <a:prstGeom prst="rect">
            <a:avLst/>
          </a:prstGeom>
          <a:noFill/>
        </p:spPr>
        <p:txBody>
          <a:bodyPr wrap="square" rtlCol="0">
            <a:spAutoFit/>
          </a:bodyPr>
          <a:lstStyle/>
          <a:p>
            <a:r>
              <a:rPr lang="en-US" altLang="ja-JP" sz="2800" i="1">
                <a:solidFill>
                  <a:schemeClr val="tx1">
                    <a:lumMod val="65000"/>
                    <a:lumOff val="35000"/>
                  </a:schemeClr>
                </a:solidFill>
              </a:rPr>
              <a:t>3. </a:t>
            </a:r>
            <a:r>
              <a:rPr lang="ja-JP" altLang="en-US" sz="2800" i="1">
                <a:solidFill>
                  <a:schemeClr val="tx1">
                    <a:lumMod val="65000"/>
                    <a:lumOff val="35000"/>
                  </a:schemeClr>
                </a:solidFill>
              </a:rPr>
              <a:t>軸に平行に線を引く</a:t>
            </a:r>
          </a:p>
        </p:txBody>
      </p:sp>
      <p:sp>
        <p:nvSpPr>
          <p:cNvPr id="53" name="正方形/長方形 52">
            <a:extLst>
              <a:ext uri="{FF2B5EF4-FFF2-40B4-BE49-F238E27FC236}">
                <a16:creationId xmlns:a16="http://schemas.microsoft.com/office/drawing/2014/main" id="{7AE64B76-6546-4CB0-9400-D11B2E2BF26B}"/>
              </a:ext>
            </a:extLst>
          </p:cNvPr>
          <p:cNvSpPr/>
          <p:nvPr/>
        </p:nvSpPr>
        <p:spPr>
          <a:xfrm>
            <a:off x="6744371" y="1672139"/>
            <a:ext cx="3023497" cy="1673984"/>
          </a:xfrm>
          <a:prstGeom prst="rect">
            <a:avLst/>
          </a:prstGeom>
        </p:spPr>
        <p:txBody>
          <a:bodyPr wrap="square">
            <a:spAutoFit/>
          </a:bodyPr>
          <a:lstStyle/>
          <a:p>
            <a:pPr>
              <a:lnSpc>
                <a:spcPts val="2500"/>
              </a:lnSpc>
            </a:pPr>
            <a:r>
              <a:rPr lang="en-US" altLang="ja-JP" i="1">
                <a:solidFill>
                  <a:schemeClr val="tx1">
                    <a:lumMod val="65000"/>
                    <a:lumOff val="35000"/>
                  </a:schemeClr>
                </a:solidFill>
              </a:rPr>
              <a:t>1.</a:t>
            </a:r>
            <a:r>
              <a:rPr lang="ja-JP" altLang="en-US" i="1">
                <a:solidFill>
                  <a:schemeClr val="tx1">
                    <a:lumMod val="65000"/>
                    <a:lumOff val="35000"/>
                  </a:schemeClr>
                </a:solidFill>
              </a:rPr>
              <a:t> 線が</a:t>
            </a:r>
            <a:r>
              <a:rPr lang="en-US" altLang="ja-JP" i="1">
                <a:solidFill>
                  <a:schemeClr val="tx1">
                    <a:lumMod val="65000"/>
                    <a:lumOff val="35000"/>
                  </a:schemeClr>
                </a:solidFill>
              </a:rPr>
              <a:t>X</a:t>
            </a:r>
            <a:r>
              <a:rPr lang="ja-JP" altLang="en-US" i="1">
                <a:solidFill>
                  <a:schemeClr val="tx1">
                    <a:lumMod val="65000"/>
                    <a:lumOff val="35000"/>
                  </a:schemeClr>
                </a:solidFill>
              </a:rPr>
              <a:t>軸に平行</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→線が赤に表示</a:t>
            </a:r>
            <a:endParaRPr lang="en-US" altLang="ja-JP" i="1">
              <a:solidFill>
                <a:schemeClr val="tx1">
                  <a:lumMod val="65000"/>
                  <a:lumOff val="35000"/>
                </a:schemeClr>
              </a:solidFill>
            </a:endParaRPr>
          </a:p>
          <a:p>
            <a:pPr marL="342900" indent="-342900">
              <a:lnSpc>
                <a:spcPts val="2500"/>
              </a:lnSpc>
              <a:buAutoNum type="arabicPeriod"/>
            </a:pPr>
            <a:endParaRPr lang="ja-JP" altLang="en-US" i="1">
              <a:solidFill>
                <a:schemeClr val="tx1">
                  <a:lumMod val="65000"/>
                  <a:lumOff val="35000"/>
                </a:schemeClr>
              </a:solidFill>
            </a:endParaRPr>
          </a:p>
          <a:p>
            <a:pPr>
              <a:lnSpc>
                <a:spcPts val="2500"/>
              </a:lnSpc>
            </a:pPr>
            <a:r>
              <a:rPr lang="en-US" altLang="ja-JP" i="1">
                <a:solidFill>
                  <a:schemeClr val="tx1">
                    <a:lumMod val="65000"/>
                    <a:lumOff val="35000"/>
                  </a:schemeClr>
                </a:solidFill>
              </a:rPr>
              <a:t>2. </a:t>
            </a:r>
            <a:r>
              <a:rPr lang="ja-JP" altLang="en-US" i="1">
                <a:solidFill>
                  <a:schemeClr val="tx1">
                    <a:lumMod val="65000"/>
                    <a:lumOff val="35000"/>
                  </a:schemeClr>
                </a:solidFill>
              </a:rPr>
              <a:t>線が</a:t>
            </a:r>
            <a:r>
              <a:rPr lang="en-US" altLang="ja-JP" i="1">
                <a:solidFill>
                  <a:schemeClr val="tx1">
                    <a:lumMod val="65000"/>
                    <a:lumOff val="35000"/>
                  </a:schemeClr>
                </a:solidFill>
              </a:rPr>
              <a:t>Y</a:t>
            </a:r>
            <a:r>
              <a:rPr lang="ja-JP" altLang="en-US" i="1">
                <a:solidFill>
                  <a:schemeClr val="tx1">
                    <a:lumMod val="65000"/>
                    <a:lumOff val="35000"/>
                  </a:schemeClr>
                </a:solidFill>
              </a:rPr>
              <a:t>軸に平行　</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→線が緑に表示</a:t>
            </a:r>
          </a:p>
        </p:txBody>
      </p:sp>
      <p:pic>
        <p:nvPicPr>
          <p:cNvPr id="54" name="図 53" descr="文字と写真のスクリーンショット&#10;&#10;自動的に生成された説明">
            <a:extLst>
              <a:ext uri="{FF2B5EF4-FFF2-40B4-BE49-F238E27FC236}">
                <a16:creationId xmlns:a16="http://schemas.microsoft.com/office/drawing/2014/main" id="{5D1D7971-0E3B-48B6-9180-C606EF4B4651}"/>
              </a:ext>
            </a:extLst>
          </p:cNvPr>
          <p:cNvPicPr>
            <a:picLocks noChangeAspect="1"/>
          </p:cNvPicPr>
          <p:nvPr/>
        </p:nvPicPr>
        <p:blipFill rotWithShape="1">
          <a:blip r:embed="rId2">
            <a:extLst>
              <a:ext uri="{28A0092B-C50C-407E-A947-70E740481C1C}">
                <a14:useLocalDpi xmlns:a14="http://schemas.microsoft.com/office/drawing/2010/main" val="0"/>
              </a:ext>
            </a:extLst>
          </a:blip>
          <a:srcRect l="3462"/>
          <a:stretch/>
        </p:blipFill>
        <p:spPr>
          <a:xfrm>
            <a:off x="376518" y="1667021"/>
            <a:ext cx="3130411" cy="2284361"/>
          </a:xfrm>
          <a:prstGeom prst="rect">
            <a:avLst/>
          </a:prstGeom>
        </p:spPr>
      </p:pic>
      <p:pic>
        <p:nvPicPr>
          <p:cNvPr id="58" name="図 57" descr="立つ, 水, 男 が含まれている画像&#10;&#10;自動的に生成された説明">
            <a:extLst>
              <a:ext uri="{FF2B5EF4-FFF2-40B4-BE49-F238E27FC236}">
                <a16:creationId xmlns:a16="http://schemas.microsoft.com/office/drawing/2014/main" id="{2E3A1934-CCAC-4B81-AD9C-97F7F278FEFB}"/>
              </a:ext>
            </a:extLst>
          </p:cNvPr>
          <p:cNvPicPr>
            <a:picLocks noChangeAspect="1"/>
          </p:cNvPicPr>
          <p:nvPr/>
        </p:nvPicPr>
        <p:blipFill rotWithShape="1">
          <a:blip r:embed="rId3">
            <a:extLst>
              <a:ext uri="{28A0092B-C50C-407E-A947-70E740481C1C}">
                <a14:useLocalDpi xmlns:a14="http://schemas.microsoft.com/office/drawing/2010/main" val="0"/>
              </a:ext>
            </a:extLst>
          </a:blip>
          <a:srcRect l="3341" r="3516"/>
          <a:stretch/>
        </p:blipFill>
        <p:spPr>
          <a:xfrm>
            <a:off x="3588276" y="1667020"/>
            <a:ext cx="3130411" cy="2284362"/>
          </a:xfrm>
          <a:prstGeom prst="rect">
            <a:avLst/>
          </a:prstGeom>
        </p:spPr>
      </p:pic>
      <p:pic>
        <p:nvPicPr>
          <p:cNvPr id="59" name="図 58" descr="スクリーンショット, 立つ, 男 が含まれている画像&#10;&#10;自動的に生成された説明">
            <a:extLst>
              <a:ext uri="{FF2B5EF4-FFF2-40B4-BE49-F238E27FC236}">
                <a16:creationId xmlns:a16="http://schemas.microsoft.com/office/drawing/2014/main" id="{FEDA5204-9DFD-406A-8338-8206F3BCF093}"/>
              </a:ext>
            </a:extLst>
          </p:cNvPr>
          <p:cNvPicPr>
            <a:picLocks noChangeAspect="1"/>
          </p:cNvPicPr>
          <p:nvPr/>
        </p:nvPicPr>
        <p:blipFill rotWithShape="1">
          <a:blip r:embed="rId4">
            <a:extLst>
              <a:ext uri="{28A0092B-C50C-407E-A947-70E740481C1C}">
                <a14:useLocalDpi xmlns:a14="http://schemas.microsoft.com/office/drawing/2010/main" val="0"/>
              </a:ext>
            </a:extLst>
          </a:blip>
          <a:srcRect l="1" r="5636"/>
          <a:stretch/>
        </p:blipFill>
        <p:spPr>
          <a:xfrm>
            <a:off x="376518" y="4029643"/>
            <a:ext cx="3130411" cy="2284362"/>
          </a:xfrm>
          <a:prstGeom prst="rect">
            <a:avLst/>
          </a:prstGeom>
        </p:spPr>
      </p:pic>
      <p:pic>
        <p:nvPicPr>
          <p:cNvPr id="60" name="図 59" descr="立つ, 男, グループ, スキー が含まれている画像&#10;&#10;自動的に生成された説明">
            <a:extLst>
              <a:ext uri="{FF2B5EF4-FFF2-40B4-BE49-F238E27FC236}">
                <a16:creationId xmlns:a16="http://schemas.microsoft.com/office/drawing/2014/main" id="{7F48F964-E172-4717-86BD-012A33E51142}"/>
              </a:ext>
            </a:extLst>
          </p:cNvPr>
          <p:cNvPicPr>
            <a:picLocks noChangeAspect="1"/>
          </p:cNvPicPr>
          <p:nvPr/>
        </p:nvPicPr>
        <p:blipFill rotWithShape="1">
          <a:blip r:embed="rId5">
            <a:extLst>
              <a:ext uri="{28A0092B-C50C-407E-A947-70E740481C1C}">
                <a14:useLocalDpi xmlns:a14="http://schemas.microsoft.com/office/drawing/2010/main" val="0"/>
              </a:ext>
            </a:extLst>
          </a:blip>
          <a:srcRect t="592" r="474" b="343"/>
          <a:stretch/>
        </p:blipFill>
        <p:spPr>
          <a:xfrm>
            <a:off x="3588276" y="4029642"/>
            <a:ext cx="3130411" cy="2289419"/>
          </a:xfrm>
          <a:prstGeom prst="rect">
            <a:avLst/>
          </a:prstGeom>
        </p:spPr>
      </p:pic>
      <p:sp>
        <p:nvSpPr>
          <p:cNvPr id="61" name="正方形/長方形 60">
            <a:extLst>
              <a:ext uri="{FF2B5EF4-FFF2-40B4-BE49-F238E27FC236}">
                <a16:creationId xmlns:a16="http://schemas.microsoft.com/office/drawing/2014/main" id="{CF605AF5-8E2E-4271-ADE9-D69B72F1301D}"/>
              </a:ext>
            </a:extLst>
          </p:cNvPr>
          <p:cNvSpPr/>
          <p:nvPr/>
        </p:nvSpPr>
        <p:spPr>
          <a:xfrm>
            <a:off x="6744371" y="4013850"/>
            <a:ext cx="3023497" cy="1974708"/>
          </a:xfrm>
          <a:prstGeom prst="rect">
            <a:avLst/>
          </a:prstGeom>
        </p:spPr>
        <p:txBody>
          <a:bodyPr wrap="square">
            <a:spAutoFit/>
          </a:bodyPr>
          <a:lstStyle/>
          <a:p>
            <a:pPr>
              <a:lnSpc>
                <a:spcPts val="2500"/>
              </a:lnSpc>
            </a:pPr>
            <a:r>
              <a:rPr lang="en-US" altLang="ja-JP" i="1">
                <a:solidFill>
                  <a:schemeClr val="tx1">
                    <a:lumMod val="65000"/>
                    <a:lumOff val="35000"/>
                  </a:schemeClr>
                </a:solidFill>
              </a:rPr>
              <a:t>3.</a:t>
            </a:r>
            <a:r>
              <a:rPr lang="ja-JP" altLang="en-US" i="1">
                <a:solidFill>
                  <a:schemeClr val="tx1">
                    <a:lumMod val="65000"/>
                    <a:lumOff val="35000"/>
                  </a:schemeClr>
                </a:solidFill>
              </a:rPr>
              <a:t> 始点と同じ</a:t>
            </a:r>
            <a:r>
              <a:rPr lang="en-US" altLang="ja-JP" i="1">
                <a:solidFill>
                  <a:schemeClr val="tx1">
                    <a:lumMod val="65000"/>
                    <a:lumOff val="35000"/>
                  </a:schemeClr>
                </a:solidFill>
              </a:rPr>
              <a:t>X</a:t>
            </a:r>
            <a:r>
              <a:rPr lang="ja-JP" altLang="en-US" i="1">
                <a:solidFill>
                  <a:schemeClr val="tx1">
                    <a:lumMod val="65000"/>
                    <a:lumOff val="35000"/>
                  </a:schemeClr>
                </a:solidFill>
              </a:rPr>
              <a:t>座標</a:t>
            </a:r>
            <a:r>
              <a:rPr lang="ja-JP" altLang="en-US" sz="1600" i="1">
                <a:solidFill>
                  <a:schemeClr val="tx1">
                    <a:lumMod val="65000"/>
                    <a:lumOff val="35000"/>
                  </a:schemeClr>
                </a:solidFill>
              </a:rPr>
              <a:t>（また</a:t>
            </a:r>
            <a:endParaRPr lang="en-US" altLang="ja-JP" sz="1600" i="1">
              <a:solidFill>
                <a:schemeClr val="tx1">
                  <a:lumMod val="65000"/>
                  <a:lumOff val="35000"/>
                </a:schemeClr>
              </a:solidFill>
            </a:endParaRPr>
          </a:p>
          <a:p>
            <a:pPr>
              <a:lnSpc>
                <a:spcPts val="2500"/>
              </a:lnSpc>
            </a:pPr>
            <a:r>
              <a:rPr lang="ja-JP" altLang="en-US" sz="1600" i="1">
                <a:solidFill>
                  <a:schemeClr val="tx1">
                    <a:lumMod val="65000"/>
                    <a:lumOff val="35000"/>
                  </a:schemeClr>
                </a:solidFill>
              </a:rPr>
              <a:t>　は</a:t>
            </a:r>
            <a:r>
              <a:rPr lang="en-US" altLang="ja-JP" sz="1600" i="1">
                <a:solidFill>
                  <a:schemeClr val="tx1">
                    <a:lumMod val="65000"/>
                    <a:lumOff val="35000"/>
                  </a:schemeClr>
                </a:solidFill>
              </a:rPr>
              <a:t>Y</a:t>
            </a:r>
            <a:r>
              <a:rPr lang="ja-JP" altLang="en-US" sz="1600" i="1">
                <a:solidFill>
                  <a:schemeClr val="tx1">
                    <a:lumMod val="65000"/>
                    <a:lumOff val="35000"/>
                  </a:schemeClr>
                </a:solidFill>
              </a:rPr>
              <a:t>座標）</a:t>
            </a:r>
            <a:r>
              <a:rPr lang="ja-JP" altLang="en-US" i="1">
                <a:solidFill>
                  <a:schemeClr val="tx1">
                    <a:lumMod val="65000"/>
                    <a:lumOff val="35000"/>
                  </a:schemeClr>
                </a:solidFill>
              </a:rPr>
              <a:t>に来たとき　　</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→始点が●に表示</a:t>
            </a:r>
            <a:endParaRPr lang="en-US" altLang="ja-JP" i="1">
              <a:solidFill>
                <a:schemeClr val="tx1">
                  <a:lumMod val="65000"/>
                  <a:lumOff val="35000"/>
                </a:schemeClr>
              </a:solidFill>
            </a:endParaRPr>
          </a:p>
          <a:p>
            <a:pPr>
              <a:lnSpc>
                <a:spcPts val="2500"/>
              </a:lnSpc>
            </a:pPr>
            <a:endParaRPr lang="ja-JP" altLang="en-US" i="1">
              <a:solidFill>
                <a:schemeClr val="tx1">
                  <a:lumMod val="65000"/>
                  <a:lumOff val="35000"/>
                </a:schemeClr>
              </a:solidFill>
            </a:endParaRPr>
          </a:p>
          <a:p>
            <a:pPr>
              <a:lnSpc>
                <a:spcPts val="2500"/>
              </a:lnSpc>
            </a:pPr>
            <a:r>
              <a:rPr lang="en-US" altLang="ja-JP" i="1">
                <a:solidFill>
                  <a:schemeClr val="tx1">
                    <a:lumMod val="65000"/>
                    <a:lumOff val="35000"/>
                  </a:schemeClr>
                </a:solidFill>
              </a:rPr>
              <a:t>4.</a:t>
            </a:r>
            <a:r>
              <a:rPr lang="ja-JP" altLang="en-US" i="1">
                <a:solidFill>
                  <a:schemeClr val="tx1">
                    <a:lumMod val="65000"/>
                    <a:lumOff val="35000"/>
                  </a:schemeClr>
                </a:solidFill>
              </a:rPr>
              <a:t> 線が垂直軸 </a:t>
            </a:r>
            <a:r>
              <a:rPr lang="en-US" altLang="ja-JP" i="1">
                <a:solidFill>
                  <a:schemeClr val="tx1">
                    <a:lumMod val="65000"/>
                    <a:lumOff val="35000"/>
                  </a:schemeClr>
                </a:solidFill>
              </a:rPr>
              <a:t>(Z</a:t>
            </a:r>
            <a:r>
              <a:rPr lang="ja-JP" altLang="en-US" i="1">
                <a:solidFill>
                  <a:schemeClr val="tx1">
                    <a:lumMod val="65000"/>
                    <a:lumOff val="35000"/>
                  </a:schemeClr>
                </a:solidFill>
              </a:rPr>
              <a:t>軸</a:t>
            </a:r>
            <a:r>
              <a:rPr lang="en-US" altLang="ja-JP" i="1">
                <a:solidFill>
                  <a:schemeClr val="tx1">
                    <a:lumMod val="65000"/>
                    <a:lumOff val="35000"/>
                  </a:schemeClr>
                </a:solidFill>
              </a:rPr>
              <a:t>) </a:t>
            </a:r>
            <a:r>
              <a:rPr lang="ja-JP" altLang="en-US" i="1">
                <a:solidFill>
                  <a:schemeClr val="tx1">
                    <a:lumMod val="65000"/>
                    <a:lumOff val="35000"/>
                  </a:schemeClr>
                </a:solidFill>
              </a:rPr>
              <a:t>に平行</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→線が青に表示</a:t>
            </a:r>
          </a:p>
        </p:txBody>
      </p:sp>
      <p:grpSp>
        <p:nvGrpSpPr>
          <p:cNvPr id="62" name="グループ化 61">
            <a:extLst>
              <a:ext uri="{FF2B5EF4-FFF2-40B4-BE49-F238E27FC236}">
                <a16:creationId xmlns:a16="http://schemas.microsoft.com/office/drawing/2014/main" id="{E374F67B-EE97-4EB9-9AB8-923D7E350EE1}"/>
              </a:ext>
            </a:extLst>
          </p:cNvPr>
          <p:cNvGrpSpPr/>
          <p:nvPr/>
        </p:nvGrpSpPr>
        <p:grpSpPr>
          <a:xfrm>
            <a:off x="376518" y="1667020"/>
            <a:ext cx="260968" cy="245239"/>
            <a:chOff x="346395" y="1040447"/>
            <a:chExt cx="253400" cy="253916"/>
          </a:xfrm>
        </p:grpSpPr>
        <p:sp>
          <p:nvSpPr>
            <p:cNvPr id="63" name="正方形/長方形 62">
              <a:extLst>
                <a:ext uri="{FF2B5EF4-FFF2-40B4-BE49-F238E27FC236}">
                  <a16:creationId xmlns:a16="http://schemas.microsoft.com/office/drawing/2014/main" id="{6F503D7A-FC4C-4E5D-8B85-EA31C90435F3}"/>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4" name="テキスト ボックス 63">
              <a:extLst>
                <a:ext uri="{FF2B5EF4-FFF2-40B4-BE49-F238E27FC236}">
                  <a16:creationId xmlns:a16="http://schemas.microsoft.com/office/drawing/2014/main" id="{C5747CF3-E203-4E96-8187-818D893393FB}"/>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65" name="グループ化 64">
            <a:extLst>
              <a:ext uri="{FF2B5EF4-FFF2-40B4-BE49-F238E27FC236}">
                <a16:creationId xmlns:a16="http://schemas.microsoft.com/office/drawing/2014/main" id="{0875F892-F945-4D0B-AA8C-7FBC03DB35CA}"/>
              </a:ext>
            </a:extLst>
          </p:cNvPr>
          <p:cNvGrpSpPr/>
          <p:nvPr/>
        </p:nvGrpSpPr>
        <p:grpSpPr>
          <a:xfrm>
            <a:off x="3588276" y="1667020"/>
            <a:ext cx="260968" cy="253916"/>
            <a:chOff x="346395" y="1040447"/>
            <a:chExt cx="253400" cy="262900"/>
          </a:xfrm>
        </p:grpSpPr>
        <p:sp>
          <p:nvSpPr>
            <p:cNvPr id="66" name="正方形/長方形 65">
              <a:extLst>
                <a:ext uri="{FF2B5EF4-FFF2-40B4-BE49-F238E27FC236}">
                  <a16:creationId xmlns:a16="http://schemas.microsoft.com/office/drawing/2014/main" id="{382899F5-5C5F-44CB-B918-3DF56334CEA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67" name="テキスト ボックス 66">
              <a:extLst>
                <a:ext uri="{FF2B5EF4-FFF2-40B4-BE49-F238E27FC236}">
                  <a16:creationId xmlns:a16="http://schemas.microsoft.com/office/drawing/2014/main" id="{0A48D76B-4339-4E07-8CA1-BF6B1F4EF7C9}"/>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68" name="グループ化 67">
            <a:extLst>
              <a:ext uri="{FF2B5EF4-FFF2-40B4-BE49-F238E27FC236}">
                <a16:creationId xmlns:a16="http://schemas.microsoft.com/office/drawing/2014/main" id="{9BF6F042-3664-4149-8837-E50A647B5DD6}"/>
              </a:ext>
            </a:extLst>
          </p:cNvPr>
          <p:cNvGrpSpPr/>
          <p:nvPr/>
        </p:nvGrpSpPr>
        <p:grpSpPr>
          <a:xfrm>
            <a:off x="376518" y="4029643"/>
            <a:ext cx="260968" cy="253916"/>
            <a:chOff x="346395" y="1040447"/>
            <a:chExt cx="253400" cy="262900"/>
          </a:xfrm>
        </p:grpSpPr>
        <p:sp>
          <p:nvSpPr>
            <p:cNvPr id="69" name="正方形/長方形 68">
              <a:extLst>
                <a:ext uri="{FF2B5EF4-FFF2-40B4-BE49-F238E27FC236}">
                  <a16:creationId xmlns:a16="http://schemas.microsoft.com/office/drawing/2014/main" id="{7F1ADEFB-2CFE-4650-ACCF-18548D111A1F}"/>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70" name="テキスト ボックス 69">
              <a:extLst>
                <a:ext uri="{FF2B5EF4-FFF2-40B4-BE49-F238E27FC236}">
                  <a16:creationId xmlns:a16="http://schemas.microsoft.com/office/drawing/2014/main" id="{7FA42CE2-FDCD-4924-8BD5-953C0A35393F}"/>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71" name="グループ化 70">
            <a:extLst>
              <a:ext uri="{FF2B5EF4-FFF2-40B4-BE49-F238E27FC236}">
                <a16:creationId xmlns:a16="http://schemas.microsoft.com/office/drawing/2014/main" id="{60C7CC61-249A-4957-B19D-B0FEC2ABBECE}"/>
              </a:ext>
            </a:extLst>
          </p:cNvPr>
          <p:cNvGrpSpPr/>
          <p:nvPr/>
        </p:nvGrpSpPr>
        <p:grpSpPr>
          <a:xfrm>
            <a:off x="3588276" y="4016068"/>
            <a:ext cx="260968" cy="253916"/>
            <a:chOff x="346395" y="1040447"/>
            <a:chExt cx="253400" cy="262900"/>
          </a:xfrm>
        </p:grpSpPr>
        <p:sp>
          <p:nvSpPr>
            <p:cNvPr id="72" name="正方形/長方形 71">
              <a:extLst>
                <a:ext uri="{FF2B5EF4-FFF2-40B4-BE49-F238E27FC236}">
                  <a16:creationId xmlns:a16="http://schemas.microsoft.com/office/drawing/2014/main" id="{037BD3A7-24F5-4E2B-A14F-44B63B75730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73" name="テキスト ボックス 72">
              <a:extLst>
                <a:ext uri="{FF2B5EF4-FFF2-40B4-BE49-F238E27FC236}">
                  <a16:creationId xmlns:a16="http://schemas.microsoft.com/office/drawing/2014/main" id="{45E2E922-9713-4A99-84C1-879C7C7E05A3}"/>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275160336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descr="ベッド, テーブル が含まれている画像&#10;&#10;自動的に生成された説明">
            <a:extLst>
              <a:ext uri="{FF2B5EF4-FFF2-40B4-BE49-F238E27FC236}">
                <a16:creationId xmlns:a16="http://schemas.microsoft.com/office/drawing/2014/main" id="{2A0A8AE7-7D51-4D39-B6D6-85CFD6254829}"/>
              </a:ext>
            </a:extLst>
          </p:cNvPr>
          <p:cNvPicPr>
            <a:picLocks noChangeAspect="1"/>
          </p:cNvPicPr>
          <p:nvPr/>
        </p:nvPicPr>
        <p:blipFill rotWithShape="1">
          <a:blip r:embed="rId2">
            <a:extLst>
              <a:ext uri="{28A0092B-C50C-407E-A947-70E740481C1C}">
                <a14:useLocalDpi xmlns:a14="http://schemas.microsoft.com/office/drawing/2010/main" val="0"/>
              </a:ext>
            </a:extLst>
          </a:blip>
          <a:srcRect l="44738" t="12078" r="171" b="15100"/>
          <a:stretch/>
        </p:blipFill>
        <p:spPr>
          <a:xfrm>
            <a:off x="2374707" y="1941594"/>
            <a:ext cx="5110203" cy="3842382"/>
          </a:xfrm>
          <a:prstGeom prst="rect">
            <a:avLst/>
          </a:prstGeom>
        </p:spPr>
      </p:pic>
      <p:sp>
        <p:nvSpPr>
          <p:cNvPr id="2" name="コンテンツ プレースホルダー 1">
            <a:extLst>
              <a:ext uri="{FF2B5EF4-FFF2-40B4-BE49-F238E27FC236}">
                <a16:creationId xmlns:a16="http://schemas.microsoft.com/office/drawing/2014/main" id="{92C232FF-82A1-4F58-92F8-F9F4F3A3DB99}"/>
              </a:ext>
            </a:extLst>
          </p:cNvPr>
          <p:cNvSpPr>
            <a:spLocks noGrp="1"/>
          </p:cNvSpPr>
          <p:nvPr>
            <p:ph idx="1"/>
          </p:nvPr>
        </p:nvSpPr>
        <p:spPr>
          <a:xfrm>
            <a:off x="4171023" y="5819223"/>
            <a:ext cx="1445810" cy="486921"/>
          </a:xfrm>
        </p:spPr>
        <p:txBody>
          <a:bodyPr>
            <a:normAutofit/>
          </a:bodyPr>
          <a:lstStyle/>
          <a:p>
            <a:r>
              <a:rPr kumimoji="1" lang="ja-JP" altLang="en-US" sz="2000"/>
              <a:t>完成図</a:t>
            </a:r>
            <a:endParaRPr kumimoji="1" lang="en-US" altLang="ja-JP" sz="2000" dirty="0"/>
          </a:p>
          <a:p>
            <a:endParaRPr lang="en-US" altLang="ja-JP" sz="2000" dirty="0"/>
          </a:p>
        </p:txBody>
      </p:sp>
      <p:sp>
        <p:nvSpPr>
          <p:cNvPr id="3" name="スライド番号プレースホルダー 2">
            <a:extLst>
              <a:ext uri="{FF2B5EF4-FFF2-40B4-BE49-F238E27FC236}">
                <a16:creationId xmlns:a16="http://schemas.microsoft.com/office/drawing/2014/main" id="{575B0BEB-3BA5-4988-944C-FAAED6099207}"/>
              </a:ext>
            </a:extLst>
          </p:cNvPr>
          <p:cNvSpPr>
            <a:spLocks noGrp="1"/>
          </p:cNvSpPr>
          <p:nvPr>
            <p:ph type="sldNum" sz="quarter" idx="4"/>
          </p:nvPr>
        </p:nvSpPr>
        <p:spPr/>
        <p:txBody>
          <a:bodyPr/>
          <a:lstStyle/>
          <a:p>
            <a:fld id="{FF201CBC-0A1A-4EBD-A1D5-774CF332F279}" type="slidenum">
              <a:rPr kumimoji="1" lang="ja-JP" altLang="en-US" smtClean="0"/>
              <a:pPr/>
              <a:t>60</a:t>
            </a:fld>
            <a:endParaRPr kumimoji="1" lang="ja-JP" altLang="en-US"/>
          </a:p>
        </p:txBody>
      </p:sp>
      <p:sp>
        <p:nvSpPr>
          <p:cNvPr id="4" name="字幕 3">
            <a:extLst>
              <a:ext uri="{FF2B5EF4-FFF2-40B4-BE49-F238E27FC236}">
                <a16:creationId xmlns:a16="http://schemas.microsoft.com/office/drawing/2014/main" id="{7C4DC8BB-86AA-4D80-8986-A340D853BFB0}"/>
              </a:ext>
            </a:extLst>
          </p:cNvPr>
          <p:cNvSpPr>
            <a:spLocks noGrp="1"/>
          </p:cNvSpPr>
          <p:nvPr>
            <p:ph type="subTitle" idx="10"/>
          </p:nvPr>
        </p:nvSpPr>
        <p:spPr>
          <a:xfrm>
            <a:off x="452438" y="340740"/>
            <a:ext cx="9193038" cy="523964"/>
          </a:xfrm>
        </p:spPr>
        <p:txBody>
          <a:bodyPr/>
          <a:lstStyle/>
          <a:p>
            <a:r>
              <a:rPr lang="ja-JP" altLang="en-US" sz="2000"/>
              <a:t>⑮</a:t>
            </a:r>
            <a:r>
              <a:rPr lang="ja-JP" altLang="en-US" sz="2000" spc="-150"/>
              <a:t>コンポーネントの取り込みと編集、配置 　</a:t>
            </a:r>
            <a:r>
              <a:rPr lang="ja-JP" altLang="en-US" sz="2000"/>
              <a:t>：</a:t>
            </a:r>
            <a:r>
              <a:rPr lang="en-US" altLang="ja-JP" dirty="0"/>
              <a:t>(2)</a:t>
            </a:r>
            <a:r>
              <a:rPr lang="ja-JP" altLang="en-US"/>
              <a:t> 水栓、レンジフード</a:t>
            </a:r>
            <a:endParaRPr kumimoji="1" lang="ja-JP" altLang="en-US"/>
          </a:p>
        </p:txBody>
      </p:sp>
      <p:sp>
        <p:nvSpPr>
          <p:cNvPr id="5" name="タイトル 4">
            <a:extLst>
              <a:ext uri="{FF2B5EF4-FFF2-40B4-BE49-F238E27FC236}">
                <a16:creationId xmlns:a16="http://schemas.microsoft.com/office/drawing/2014/main" id="{9C909C68-8AEA-4EE7-B0AD-832E2E07AB4F}"/>
              </a:ext>
            </a:extLst>
          </p:cNvPr>
          <p:cNvSpPr>
            <a:spLocks noGrp="1"/>
          </p:cNvSpPr>
          <p:nvPr>
            <p:ph type="title"/>
          </p:nvPr>
        </p:nvSpPr>
        <p:spPr>
          <a:xfrm>
            <a:off x="452437" y="67270"/>
            <a:ext cx="5184688" cy="273470"/>
          </a:xfrm>
        </p:spPr>
        <p:txBody>
          <a:bodyPr/>
          <a:lstStyle/>
          <a:p>
            <a:endParaRPr kumimoji="1" lang="ja-JP" altLang="en-US"/>
          </a:p>
        </p:txBody>
      </p:sp>
      <p:pic>
        <p:nvPicPr>
          <p:cNvPr id="10" name="図 9">
            <a:extLst>
              <a:ext uri="{FF2B5EF4-FFF2-40B4-BE49-F238E27FC236}">
                <a16:creationId xmlns:a16="http://schemas.microsoft.com/office/drawing/2014/main" id="{3F2D9DDB-C10B-2247-B007-5082BAF38D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4723" y="1941593"/>
            <a:ext cx="1841889" cy="3915329"/>
          </a:xfrm>
          <a:prstGeom prst="rect">
            <a:avLst/>
          </a:prstGeom>
        </p:spPr>
      </p:pic>
      <p:pic>
        <p:nvPicPr>
          <p:cNvPr id="12" name="図 11">
            <a:extLst>
              <a:ext uri="{FF2B5EF4-FFF2-40B4-BE49-F238E27FC236}">
                <a16:creationId xmlns:a16="http://schemas.microsoft.com/office/drawing/2014/main" id="{8A3E1A2A-33B8-8C48-AD25-C2E8FC5B2C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8050" y="1941593"/>
            <a:ext cx="1799989" cy="3842382"/>
          </a:xfrm>
          <a:prstGeom prst="rect">
            <a:avLst/>
          </a:prstGeom>
        </p:spPr>
      </p:pic>
      <p:sp>
        <p:nvSpPr>
          <p:cNvPr id="13" name="字幕 3">
            <a:extLst>
              <a:ext uri="{FF2B5EF4-FFF2-40B4-BE49-F238E27FC236}">
                <a16:creationId xmlns:a16="http://schemas.microsoft.com/office/drawing/2014/main" id="{E218CA9A-CEEC-4643-AB1E-328FDE073A67}"/>
              </a:ext>
            </a:extLst>
          </p:cNvPr>
          <p:cNvSpPr txBox="1">
            <a:spLocks/>
          </p:cNvSpPr>
          <p:nvPr/>
        </p:nvSpPr>
        <p:spPr>
          <a:xfrm>
            <a:off x="495747" y="1014242"/>
            <a:ext cx="3336579"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400"/>
              <a:t>コンポーネントで検索</a:t>
            </a:r>
          </a:p>
        </p:txBody>
      </p:sp>
      <p:sp>
        <p:nvSpPr>
          <p:cNvPr id="14" name="字幕 3">
            <a:extLst>
              <a:ext uri="{FF2B5EF4-FFF2-40B4-BE49-F238E27FC236}">
                <a16:creationId xmlns:a16="http://schemas.microsoft.com/office/drawing/2014/main" id="{C506015F-DD73-B94C-B805-3FF3049DF53A}"/>
              </a:ext>
            </a:extLst>
          </p:cNvPr>
          <p:cNvSpPr txBox="1">
            <a:spLocks/>
          </p:cNvSpPr>
          <p:nvPr/>
        </p:nvSpPr>
        <p:spPr>
          <a:xfrm>
            <a:off x="944566" y="1567167"/>
            <a:ext cx="871499" cy="37442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800"/>
              <a:t>水栓</a:t>
            </a:r>
          </a:p>
        </p:txBody>
      </p:sp>
      <p:sp>
        <p:nvSpPr>
          <p:cNvPr id="15" name="字幕 3">
            <a:extLst>
              <a:ext uri="{FF2B5EF4-FFF2-40B4-BE49-F238E27FC236}">
                <a16:creationId xmlns:a16="http://schemas.microsoft.com/office/drawing/2014/main" id="{24D84031-BF02-164A-A900-5D39D39F637F}"/>
              </a:ext>
            </a:extLst>
          </p:cNvPr>
          <p:cNvSpPr txBox="1">
            <a:spLocks/>
          </p:cNvSpPr>
          <p:nvPr/>
        </p:nvSpPr>
        <p:spPr>
          <a:xfrm>
            <a:off x="7684898" y="1564186"/>
            <a:ext cx="1655303" cy="34364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800"/>
              <a:t>レンジフード</a:t>
            </a:r>
          </a:p>
        </p:txBody>
      </p:sp>
      <p:sp>
        <p:nvSpPr>
          <p:cNvPr id="16" name="正方形/長方形 15">
            <a:extLst>
              <a:ext uri="{FF2B5EF4-FFF2-40B4-BE49-F238E27FC236}">
                <a16:creationId xmlns:a16="http://schemas.microsoft.com/office/drawing/2014/main" id="{247C9C18-FB0B-D749-B753-81CCD6EA40F9}"/>
              </a:ext>
            </a:extLst>
          </p:cNvPr>
          <p:cNvSpPr/>
          <p:nvPr/>
        </p:nvSpPr>
        <p:spPr>
          <a:xfrm>
            <a:off x="7781392" y="3491898"/>
            <a:ext cx="1548549" cy="3806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正方形/長方形 16">
            <a:extLst>
              <a:ext uri="{FF2B5EF4-FFF2-40B4-BE49-F238E27FC236}">
                <a16:creationId xmlns:a16="http://schemas.microsoft.com/office/drawing/2014/main" id="{450A2699-54B4-9E45-A86F-3392C80D8474}"/>
              </a:ext>
            </a:extLst>
          </p:cNvPr>
          <p:cNvSpPr/>
          <p:nvPr/>
        </p:nvSpPr>
        <p:spPr>
          <a:xfrm>
            <a:off x="519726" y="3477853"/>
            <a:ext cx="1548549" cy="3806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61B21B12-E968-DE4A-B1FC-9A6FE68216A7}"/>
              </a:ext>
            </a:extLst>
          </p:cNvPr>
          <p:cNvSpPr/>
          <p:nvPr/>
        </p:nvSpPr>
        <p:spPr>
          <a:xfrm>
            <a:off x="4087744" y="3795952"/>
            <a:ext cx="1410056" cy="14743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A0CAAAFF-A3DD-784C-8C96-36FA431506A5}"/>
              </a:ext>
            </a:extLst>
          </p:cNvPr>
          <p:cNvSpPr/>
          <p:nvPr/>
        </p:nvSpPr>
        <p:spPr>
          <a:xfrm>
            <a:off x="4797300" y="2020390"/>
            <a:ext cx="2318769" cy="14211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6B8D8D51-D17B-274F-A560-78D8F9130F6F}"/>
              </a:ext>
            </a:extLst>
          </p:cNvPr>
          <p:cNvSpPr/>
          <p:nvPr/>
        </p:nvSpPr>
        <p:spPr>
          <a:xfrm>
            <a:off x="885279" y="2629428"/>
            <a:ext cx="1267855" cy="1911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正方形/長方形 21">
            <a:extLst>
              <a:ext uri="{FF2B5EF4-FFF2-40B4-BE49-F238E27FC236}">
                <a16:creationId xmlns:a16="http://schemas.microsoft.com/office/drawing/2014/main" id="{17C6A5F7-1B8D-E043-9B2E-ED339819769D}"/>
              </a:ext>
            </a:extLst>
          </p:cNvPr>
          <p:cNvSpPr/>
          <p:nvPr/>
        </p:nvSpPr>
        <p:spPr>
          <a:xfrm>
            <a:off x="8072346" y="2641076"/>
            <a:ext cx="1267855" cy="19111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243956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a:extLst>
              <a:ext uri="{FF2B5EF4-FFF2-40B4-BE49-F238E27FC236}">
                <a16:creationId xmlns:a16="http://schemas.microsoft.com/office/drawing/2014/main" id="{94752592-32CB-4E3E-96B0-3BA5C84F927C}"/>
              </a:ext>
            </a:extLst>
          </p:cNvPr>
          <p:cNvGrpSpPr/>
          <p:nvPr/>
        </p:nvGrpSpPr>
        <p:grpSpPr>
          <a:xfrm>
            <a:off x="452437" y="1058768"/>
            <a:ext cx="7898653" cy="4264848"/>
            <a:chOff x="999074" y="1058768"/>
            <a:chExt cx="7898653" cy="4264848"/>
          </a:xfrm>
        </p:grpSpPr>
        <p:pic>
          <p:nvPicPr>
            <p:cNvPr id="7" name="図 6" descr="ベッド, テーブル が含まれている画像&#10;&#10;自動的に生成された説明">
              <a:extLst>
                <a:ext uri="{FF2B5EF4-FFF2-40B4-BE49-F238E27FC236}">
                  <a16:creationId xmlns:a16="http://schemas.microsoft.com/office/drawing/2014/main" id="{6F13476E-A785-4D84-A9E3-91F4EF665DB0}"/>
                </a:ext>
              </a:extLst>
            </p:cNvPr>
            <p:cNvPicPr>
              <a:picLocks noChangeAspect="1"/>
            </p:cNvPicPr>
            <p:nvPr/>
          </p:nvPicPr>
          <p:blipFill rotWithShape="1">
            <a:blip r:embed="rId2">
              <a:extLst>
                <a:ext uri="{28A0092B-C50C-407E-A947-70E740481C1C}">
                  <a14:useLocalDpi xmlns:a14="http://schemas.microsoft.com/office/drawing/2010/main" val="0"/>
                </a:ext>
              </a:extLst>
            </a:blip>
            <a:srcRect l="21571" t="18129" r="-1"/>
            <a:stretch/>
          </p:blipFill>
          <p:spPr>
            <a:xfrm>
              <a:off x="999074" y="1058768"/>
              <a:ext cx="7898653" cy="4264848"/>
            </a:xfrm>
            <a:prstGeom prst="rect">
              <a:avLst/>
            </a:prstGeom>
          </p:spPr>
        </p:pic>
        <p:sp>
          <p:nvSpPr>
            <p:cNvPr id="5" name="テキスト ボックス 4">
              <a:extLst>
                <a:ext uri="{FF2B5EF4-FFF2-40B4-BE49-F238E27FC236}">
                  <a16:creationId xmlns:a16="http://schemas.microsoft.com/office/drawing/2014/main" id="{00EA8C14-B1B3-47AB-8069-CC994965AD92}"/>
                </a:ext>
              </a:extLst>
            </p:cNvPr>
            <p:cNvSpPr txBox="1"/>
            <p:nvPr/>
          </p:nvSpPr>
          <p:spPr>
            <a:xfrm>
              <a:off x="7065720" y="1639262"/>
              <a:ext cx="641873" cy="215444"/>
            </a:xfrm>
            <a:prstGeom prst="rect">
              <a:avLst/>
            </a:prstGeom>
            <a:solidFill>
              <a:srgbClr val="C8C8C8"/>
            </a:solidFill>
          </p:spPr>
          <p:txBody>
            <a:bodyPr wrap="square" lIns="0" tIns="0" rIns="0" bIns="0" rtlCol="0">
              <a:spAutoFit/>
            </a:bodyPr>
            <a:lstStyle/>
            <a:p>
              <a:pPr algn="ctr"/>
              <a:r>
                <a:rPr kumimoji="1" lang="en-US" altLang="ja-JP" sz="1400" i="1">
                  <a:solidFill>
                    <a:schemeClr val="tx1">
                      <a:lumMod val="75000"/>
                      <a:lumOff val="25000"/>
                    </a:schemeClr>
                  </a:solidFill>
                </a:rPr>
                <a:t>1200</a:t>
              </a:r>
              <a:endParaRPr kumimoji="1" lang="ja-JP" altLang="en-US" sz="1400" i="1">
                <a:solidFill>
                  <a:schemeClr val="tx1">
                    <a:lumMod val="75000"/>
                    <a:lumOff val="25000"/>
                  </a:schemeClr>
                </a:solidFill>
              </a:endParaRPr>
            </a:p>
          </p:txBody>
        </p:sp>
        <p:sp>
          <p:nvSpPr>
            <p:cNvPr id="9" name="テキスト ボックス 8">
              <a:extLst>
                <a:ext uri="{FF2B5EF4-FFF2-40B4-BE49-F238E27FC236}">
                  <a16:creationId xmlns:a16="http://schemas.microsoft.com/office/drawing/2014/main" id="{CA6999C7-54D4-4D85-9BDE-0496B69BA71C}"/>
                </a:ext>
              </a:extLst>
            </p:cNvPr>
            <p:cNvSpPr txBox="1"/>
            <p:nvPr/>
          </p:nvSpPr>
          <p:spPr>
            <a:xfrm>
              <a:off x="6198899" y="2227580"/>
              <a:ext cx="641873" cy="215444"/>
            </a:xfrm>
            <a:prstGeom prst="rect">
              <a:avLst/>
            </a:prstGeom>
            <a:solidFill>
              <a:srgbClr val="969696"/>
            </a:solidFill>
            <a:ln>
              <a:solidFill>
                <a:srgbClr val="969696"/>
              </a:solidFill>
            </a:ln>
          </p:spPr>
          <p:txBody>
            <a:bodyPr wrap="square" lIns="0" tIns="0" rIns="0" bIns="0" rtlCol="0">
              <a:spAutoFit/>
            </a:bodyPr>
            <a:lstStyle/>
            <a:p>
              <a:pPr algn="ctr"/>
              <a:r>
                <a:rPr kumimoji="1" lang="en-US" altLang="ja-JP" sz="1400" i="1">
                  <a:solidFill>
                    <a:schemeClr val="tx1">
                      <a:lumMod val="75000"/>
                      <a:lumOff val="25000"/>
                    </a:schemeClr>
                  </a:solidFill>
                </a:rPr>
                <a:t>1700</a:t>
              </a:r>
              <a:endParaRPr kumimoji="1" lang="ja-JP" altLang="en-US" sz="1400" i="1">
                <a:solidFill>
                  <a:schemeClr val="tx1">
                    <a:lumMod val="75000"/>
                    <a:lumOff val="25000"/>
                  </a:schemeClr>
                </a:solidFill>
              </a:endParaRPr>
            </a:p>
          </p:txBody>
        </p:sp>
      </p:grpSp>
      <p:sp>
        <p:nvSpPr>
          <p:cNvPr id="4" name="スライド番号プレースホルダー 3">
            <a:extLst>
              <a:ext uri="{FF2B5EF4-FFF2-40B4-BE49-F238E27FC236}">
                <a16:creationId xmlns:a16="http://schemas.microsoft.com/office/drawing/2014/main" id="{D14D2DD6-1647-4DF2-A03D-68BD7F6D417C}"/>
              </a:ext>
            </a:extLst>
          </p:cNvPr>
          <p:cNvSpPr>
            <a:spLocks noGrp="1"/>
          </p:cNvSpPr>
          <p:nvPr>
            <p:ph type="sldNum" sz="quarter" idx="4"/>
          </p:nvPr>
        </p:nvSpPr>
        <p:spPr/>
        <p:txBody>
          <a:bodyPr/>
          <a:lstStyle/>
          <a:p>
            <a:fld id="{FF201CBC-0A1A-4EBD-A1D5-774CF332F279}" type="slidenum">
              <a:rPr kumimoji="1" lang="ja-JP" altLang="en-US" smtClean="0"/>
              <a:t>61</a:t>
            </a:fld>
            <a:endParaRPr kumimoji="1" lang="ja-JP" altLang="en-US"/>
          </a:p>
        </p:txBody>
      </p:sp>
      <p:sp>
        <p:nvSpPr>
          <p:cNvPr id="3" name="字幕 2">
            <a:extLst>
              <a:ext uri="{FF2B5EF4-FFF2-40B4-BE49-F238E27FC236}">
                <a16:creationId xmlns:a16="http://schemas.microsoft.com/office/drawing/2014/main" id="{EE83DD18-667A-4E7F-A1D6-1676CB64F8BD}"/>
              </a:ext>
            </a:extLst>
          </p:cNvPr>
          <p:cNvSpPr>
            <a:spLocks noGrp="1"/>
          </p:cNvSpPr>
          <p:nvPr>
            <p:ph type="subTitle" idx="10"/>
          </p:nvPr>
        </p:nvSpPr>
        <p:spPr/>
        <p:txBody>
          <a:bodyPr/>
          <a:lstStyle/>
          <a:p>
            <a:r>
              <a:rPr lang="ja-JP" altLang="en-US"/>
              <a:t>⑯リビングテーブル</a:t>
            </a:r>
            <a:endParaRPr kumimoji="1" lang="ja-JP" altLang="en-US"/>
          </a:p>
        </p:txBody>
      </p:sp>
      <p:sp>
        <p:nvSpPr>
          <p:cNvPr id="2" name="タイトル 1">
            <a:extLst>
              <a:ext uri="{FF2B5EF4-FFF2-40B4-BE49-F238E27FC236}">
                <a16:creationId xmlns:a16="http://schemas.microsoft.com/office/drawing/2014/main" id="{07232550-D8CE-41FB-9623-402DE341D56F}"/>
              </a:ext>
            </a:extLst>
          </p:cNvPr>
          <p:cNvSpPr>
            <a:spLocks noGrp="1"/>
          </p:cNvSpPr>
          <p:nvPr>
            <p:ph type="title"/>
          </p:nvPr>
        </p:nvSpPr>
        <p:spPr/>
        <p:txBody>
          <a:bodyPr/>
          <a:lstStyle/>
          <a:p>
            <a:r>
              <a:rPr kumimoji="1" lang="ja-JP" altLang="en-US"/>
              <a:t>家具、照明器具のモデリングと配置</a:t>
            </a:r>
          </a:p>
        </p:txBody>
      </p:sp>
      <p:sp>
        <p:nvSpPr>
          <p:cNvPr id="11" name="字幕 2">
            <a:extLst>
              <a:ext uri="{FF2B5EF4-FFF2-40B4-BE49-F238E27FC236}">
                <a16:creationId xmlns:a16="http://schemas.microsoft.com/office/drawing/2014/main" id="{30747187-BD77-4546-8E7C-3D0614BB85FB}"/>
              </a:ext>
            </a:extLst>
          </p:cNvPr>
          <p:cNvSpPr txBox="1">
            <a:spLocks/>
          </p:cNvSpPr>
          <p:nvPr/>
        </p:nvSpPr>
        <p:spPr>
          <a:xfrm>
            <a:off x="2711080" y="6073686"/>
            <a:ext cx="2409004"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400"/>
              <a:t>完成図・寸法</a:t>
            </a:r>
          </a:p>
        </p:txBody>
      </p:sp>
      <p:grpSp>
        <p:nvGrpSpPr>
          <p:cNvPr id="48" name="グループ化 47">
            <a:extLst>
              <a:ext uri="{FF2B5EF4-FFF2-40B4-BE49-F238E27FC236}">
                <a16:creationId xmlns:a16="http://schemas.microsoft.com/office/drawing/2014/main" id="{C4006217-866F-45E4-9FD4-D247AF9C76C9}"/>
              </a:ext>
            </a:extLst>
          </p:cNvPr>
          <p:cNvGrpSpPr/>
          <p:nvPr/>
        </p:nvGrpSpPr>
        <p:grpSpPr>
          <a:xfrm>
            <a:off x="4879426" y="3815255"/>
            <a:ext cx="4753307" cy="2777794"/>
            <a:chOff x="4879426" y="3815255"/>
            <a:chExt cx="4753307" cy="2777794"/>
          </a:xfrm>
        </p:grpSpPr>
        <p:pic>
          <p:nvPicPr>
            <p:cNvPr id="37" name="コンテンツ プレースホルダー 9">
              <a:extLst>
                <a:ext uri="{FF2B5EF4-FFF2-40B4-BE49-F238E27FC236}">
                  <a16:creationId xmlns:a16="http://schemas.microsoft.com/office/drawing/2014/main" id="{FB1E21EC-727E-4A92-88F7-A1B49A9486B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9426" y="3815255"/>
              <a:ext cx="4753307" cy="2777794"/>
            </a:xfrm>
            <a:prstGeom prst="rect">
              <a:avLst/>
            </a:prstGeom>
          </p:spPr>
        </p:pic>
        <p:sp>
          <p:nvSpPr>
            <p:cNvPr id="38" name="テキスト ボックス 37">
              <a:extLst>
                <a:ext uri="{FF2B5EF4-FFF2-40B4-BE49-F238E27FC236}">
                  <a16:creationId xmlns:a16="http://schemas.microsoft.com/office/drawing/2014/main" id="{CE6B433A-F922-44AD-A51B-65BAC41AAE50}"/>
                </a:ext>
              </a:extLst>
            </p:cNvPr>
            <p:cNvSpPr txBox="1"/>
            <p:nvPr/>
          </p:nvSpPr>
          <p:spPr>
            <a:xfrm>
              <a:off x="7053179" y="4054378"/>
              <a:ext cx="530931" cy="215444"/>
            </a:xfrm>
            <a:prstGeom prst="rect">
              <a:avLst/>
            </a:prstGeom>
            <a:solidFill>
              <a:srgbClr val="CBD2D6"/>
            </a:solidFill>
          </p:spPr>
          <p:txBody>
            <a:bodyPr wrap="square" lIns="0" tIns="0" rIns="0" bIns="0" rtlCol="0">
              <a:spAutoFit/>
            </a:bodyPr>
            <a:lstStyle/>
            <a:p>
              <a:pPr algn="ctr"/>
              <a:r>
                <a:rPr kumimoji="1" lang="en-US" altLang="ja-JP" sz="1400" i="1">
                  <a:solidFill>
                    <a:schemeClr val="tx1">
                      <a:lumMod val="75000"/>
                      <a:lumOff val="25000"/>
                    </a:schemeClr>
                  </a:solidFill>
                </a:rPr>
                <a:t>680</a:t>
              </a:r>
              <a:endParaRPr kumimoji="1" lang="ja-JP" altLang="en-US" sz="1400" i="1">
                <a:solidFill>
                  <a:schemeClr val="tx1">
                    <a:lumMod val="75000"/>
                    <a:lumOff val="25000"/>
                  </a:schemeClr>
                </a:solidFill>
              </a:endParaRPr>
            </a:p>
          </p:txBody>
        </p:sp>
        <p:sp>
          <p:nvSpPr>
            <p:cNvPr id="39" name="正方形/長方形 38">
              <a:extLst>
                <a:ext uri="{FF2B5EF4-FFF2-40B4-BE49-F238E27FC236}">
                  <a16:creationId xmlns:a16="http://schemas.microsoft.com/office/drawing/2014/main" id="{DF0E6F2B-ED3A-4E2A-B32F-1CC8EDB4ED35}"/>
                </a:ext>
              </a:extLst>
            </p:cNvPr>
            <p:cNvSpPr/>
            <p:nvPr/>
          </p:nvSpPr>
          <p:spPr>
            <a:xfrm>
              <a:off x="9276680" y="5416318"/>
              <a:ext cx="71006" cy="283212"/>
            </a:xfrm>
            <a:prstGeom prst="rect">
              <a:avLst/>
            </a:prstGeom>
            <a:solidFill>
              <a:srgbClr val="D6D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a:extLst>
                <a:ext uri="{FF2B5EF4-FFF2-40B4-BE49-F238E27FC236}">
                  <a16:creationId xmlns:a16="http://schemas.microsoft.com/office/drawing/2014/main" id="{2AF1F159-B5B4-40AA-A2EB-984E77F2A5A2}"/>
                </a:ext>
              </a:extLst>
            </p:cNvPr>
            <p:cNvSpPr txBox="1"/>
            <p:nvPr/>
          </p:nvSpPr>
          <p:spPr>
            <a:xfrm>
              <a:off x="9165627" y="5450202"/>
              <a:ext cx="396007" cy="215444"/>
            </a:xfrm>
            <a:prstGeom prst="rect">
              <a:avLst/>
            </a:prstGeom>
            <a:noFill/>
          </p:spPr>
          <p:txBody>
            <a:bodyPr wrap="square" lIns="0" tIns="0" rIns="0" bIns="0" rtlCol="0">
              <a:spAutoFit/>
            </a:bodyPr>
            <a:lstStyle/>
            <a:p>
              <a:r>
                <a:rPr kumimoji="1" lang="en-US" altLang="ja-JP" sz="1400" i="1">
                  <a:solidFill>
                    <a:schemeClr val="tx1">
                      <a:lumMod val="75000"/>
                      <a:lumOff val="25000"/>
                    </a:schemeClr>
                  </a:solidFill>
                </a:rPr>
                <a:t>620</a:t>
              </a:r>
              <a:endParaRPr kumimoji="1" lang="ja-JP" altLang="en-US" sz="1400" i="1">
                <a:solidFill>
                  <a:schemeClr val="tx1">
                    <a:lumMod val="75000"/>
                    <a:lumOff val="25000"/>
                  </a:schemeClr>
                </a:solidFill>
              </a:endParaRPr>
            </a:p>
          </p:txBody>
        </p:sp>
        <p:sp>
          <p:nvSpPr>
            <p:cNvPr id="41" name="テキスト ボックス 40">
              <a:extLst>
                <a:ext uri="{FF2B5EF4-FFF2-40B4-BE49-F238E27FC236}">
                  <a16:creationId xmlns:a16="http://schemas.microsoft.com/office/drawing/2014/main" id="{27E3518F-8B76-4058-BE1B-EA6B36AEF8E6}"/>
                </a:ext>
              </a:extLst>
            </p:cNvPr>
            <p:cNvSpPr txBox="1"/>
            <p:nvPr/>
          </p:nvSpPr>
          <p:spPr>
            <a:xfrm>
              <a:off x="7725991" y="6301816"/>
              <a:ext cx="396007" cy="215444"/>
            </a:xfrm>
            <a:prstGeom prst="rect">
              <a:avLst/>
            </a:prstGeom>
            <a:solidFill>
              <a:srgbClr val="DEE5E9"/>
            </a:solidFill>
            <a:ln>
              <a:solidFill>
                <a:srgbClr val="DEE5E9"/>
              </a:solidFill>
            </a:ln>
          </p:spPr>
          <p:txBody>
            <a:bodyPr wrap="square" lIns="0" tIns="0" rIns="0" bIns="0" rtlCol="0">
              <a:spAutoFit/>
            </a:bodyPr>
            <a:lstStyle/>
            <a:p>
              <a:pPr algn="ctr"/>
              <a:r>
                <a:rPr kumimoji="1" lang="en-US" altLang="ja-JP" sz="1400" i="1">
                  <a:solidFill>
                    <a:schemeClr val="tx1">
                      <a:lumMod val="75000"/>
                      <a:lumOff val="25000"/>
                    </a:schemeClr>
                  </a:solidFill>
                </a:rPr>
                <a:t>620</a:t>
              </a:r>
              <a:endParaRPr kumimoji="1" lang="ja-JP" altLang="en-US" sz="1400" i="1">
                <a:solidFill>
                  <a:schemeClr val="tx1">
                    <a:lumMod val="75000"/>
                    <a:lumOff val="25000"/>
                  </a:schemeClr>
                </a:solidFill>
              </a:endParaRPr>
            </a:p>
          </p:txBody>
        </p:sp>
        <p:sp>
          <p:nvSpPr>
            <p:cNvPr id="42" name="テキスト ボックス 41">
              <a:extLst>
                <a:ext uri="{FF2B5EF4-FFF2-40B4-BE49-F238E27FC236}">
                  <a16:creationId xmlns:a16="http://schemas.microsoft.com/office/drawing/2014/main" id="{76DDBC3B-08AD-4BA7-A2A5-31241DE4CFBB}"/>
                </a:ext>
              </a:extLst>
            </p:cNvPr>
            <p:cNvSpPr txBox="1"/>
            <p:nvPr/>
          </p:nvSpPr>
          <p:spPr>
            <a:xfrm>
              <a:off x="5592391" y="5792621"/>
              <a:ext cx="396007" cy="215444"/>
            </a:xfrm>
            <a:prstGeom prst="rect">
              <a:avLst/>
            </a:prstGeom>
            <a:solidFill>
              <a:srgbClr val="DBE2E6"/>
            </a:solidFill>
          </p:spPr>
          <p:txBody>
            <a:bodyPr wrap="square" lIns="0" tIns="0" rIns="0" bIns="0" rtlCol="0">
              <a:spAutoFit/>
            </a:bodyPr>
            <a:lstStyle/>
            <a:p>
              <a:pPr algn="ctr"/>
              <a:r>
                <a:rPr kumimoji="1" lang="en-US" altLang="ja-JP" sz="1400" i="1">
                  <a:solidFill>
                    <a:schemeClr val="tx1">
                      <a:lumMod val="75000"/>
                      <a:lumOff val="25000"/>
                    </a:schemeClr>
                  </a:solidFill>
                </a:rPr>
                <a:t>680</a:t>
              </a:r>
              <a:endParaRPr kumimoji="1" lang="ja-JP" altLang="en-US" sz="1400" i="1">
                <a:solidFill>
                  <a:schemeClr val="tx1">
                    <a:lumMod val="75000"/>
                    <a:lumOff val="25000"/>
                  </a:schemeClr>
                </a:solidFill>
              </a:endParaRPr>
            </a:p>
          </p:txBody>
        </p:sp>
        <p:sp>
          <p:nvSpPr>
            <p:cNvPr id="43" name="テキスト ボックス 42">
              <a:extLst>
                <a:ext uri="{FF2B5EF4-FFF2-40B4-BE49-F238E27FC236}">
                  <a16:creationId xmlns:a16="http://schemas.microsoft.com/office/drawing/2014/main" id="{97F981B6-8F8F-4329-8AFB-0E5B1195554E}"/>
                </a:ext>
              </a:extLst>
            </p:cNvPr>
            <p:cNvSpPr txBox="1"/>
            <p:nvPr/>
          </p:nvSpPr>
          <p:spPr>
            <a:xfrm>
              <a:off x="4952999" y="4886676"/>
              <a:ext cx="396007" cy="215444"/>
            </a:xfrm>
            <a:prstGeom prst="rect">
              <a:avLst/>
            </a:prstGeom>
            <a:solidFill>
              <a:srgbClr val="D0D6DB"/>
            </a:solidFill>
          </p:spPr>
          <p:txBody>
            <a:bodyPr wrap="square" lIns="0" tIns="0" rIns="0" bIns="0" rtlCol="0">
              <a:spAutoFit/>
            </a:bodyPr>
            <a:lstStyle/>
            <a:p>
              <a:pPr algn="ctr"/>
              <a:r>
                <a:rPr kumimoji="1" lang="en-US" altLang="ja-JP" sz="1400" i="1">
                  <a:solidFill>
                    <a:schemeClr val="tx1">
                      <a:lumMod val="75000"/>
                      <a:lumOff val="25000"/>
                    </a:schemeClr>
                  </a:solidFill>
                </a:rPr>
                <a:t>140</a:t>
              </a:r>
              <a:endParaRPr kumimoji="1" lang="ja-JP" altLang="en-US" sz="1400" i="1">
                <a:solidFill>
                  <a:schemeClr val="tx1">
                    <a:lumMod val="75000"/>
                    <a:lumOff val="25000"/>
                  </a:schemeClr>
                </a:solidFill>
              </a:endParaRPr>
            </a:p>
          </p:txBody>
        </p:sp>
        <p:sp>
          <p:nvSpPr>
            <p:cNvPr id="44" name="正方形/長方形 43">
              <a:extLst>
                <a:ext uri="{FF2B5EF4-FFF2-40B4-BE49-F238E27FC236}">
                  <a16:creationId xmlns:a16="http://schemas.microsoft.com/office/drawing/2014/main" id="{8655902E-5F77-4314-B4D8-D818E0307723}"/>
                </a:ext>
              </a:extLst>
            </p:cNvPr>
            <p:cNvSpPr/>
            <p:nvPr/>
          </p:nvSpPr>
          <p:spPr>
            <a:xfrm>
              <a:off x="5393167" y="5342966"/>
              <a:ext cx="71006" cy="107236"/>
            </a:xfrm>
            <a:prstGeom prst="rect">
              <a:avLst/>
            </a:prstGeom>
            <a:solidFill>
              <a:srgbClr val="D6D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テキスト ボックス 44">
              <a:extLst>
                <a:ext uri="{FF2B5EF4-FFF2-40B4-BE49-F238E27FC236}">
                  <a16:creationId xmlns:a16="http://schemas.microsoft.com/office/drawing/2014/main" id="{C1850183-F69A-44A0-B0B6-E187C16E3552}"/>
                </a:ext>
              </a:extLst>
            </p:cNvPr>
            <p:cNvSpPr txBox="1"/>
            <p:nvPr/>
          </p:nvSpPr>
          <p:spPr>
            <a:xfrm>
              <a:off x="5195163" y="5269084"/>
              <a:ext cx="396007" cy="215444"/>
            </a:xfrm>
            <a:prstGeom prst="rect">
              <a:avLst/>
            </a:prstGeom>
            <a:noFill/>
          </p:spPr>
          <p:txBody>
            <a:bodyPr wrap="square" lIns="0" tIns="0" rIns="0" bIns="0" rtlCol="0">
              <a:spAutoFit/>
            </a:bodyPr>
            <a:lstStyle/>
            <a:p>
              <a:pPr algn="ctr"/>
              <a:r>
                <a:rPr kumimoji="1" lang="en-US" altLang="ja-JP" sz="1400" i="1">
                  <a:solidFill>
                    <a:schemeClr val="tx1">
                      <a:lumMod val="75000"/>
                      <a:lumOff val="25000"/>
                    </a:schemeClr>
                  </a:solidFill>
                </a:rPr>
                <a:t>30</a:t>
              </a:r>
              <a:endParaRPr kumimoji="1" lang="ja-JP" altLang="en-US" sz="1400" i="1">
                <a:solidFill>
                  <a:schemeClr val="tx1">
                    <a:lumMod val="75000"/>
                    <a:lumOff val="25000"/>
                  </a:schemeClr>
                </a:solidFill>
              </a:endParaRPr>
            </a:p>
          </p:txBody>
        </p:sp>
        <p:sp>
          <p:nvSpPr>
            <p:cNvPr id="46" name="正方形/長方形 45">
              <a:extLst>
                <a:ext uri="{FF2B5EF4-FFF2-40B4-BE49-F238E27FC236}">
                  <a16:creationId xmlns:a16="http://schemas.microsoft.com/office/drawing/2014/main" id="{CEBE06FE-90FC-445F-ABE1-6F92F5BCAA13}"/>
                </a:ext>
              </a:extLst>
            </p:cNvPr>
            <p:cNvSpPr/>
            <p:nvPr/>
          </p:nvSpPr>
          <p:spPr>
            <a:xfrm>
              <a:off x="5591170" y="4994398"/>
              <a:ext cx="45719" cy="63488"/>
            </a:xfrm>
            <a:prstGeom prst="rect">
              <a:avLst/>
            </a:prstGeom>
            <a:solidFill>
              <a:srgbClr val="D0D6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テキスト ボックス 46">
              <a:extLst>
                <a:ext uri="{FF2B5EF4-FFF2-40B4-BE49-F238E27FC236}">
                  <a16:creationId xmlns:a16="http://schemas.microsoft.com/office/drawing/2014/main" id="{045B73AD-AD07-4E97-A5F1-0AE5A3CE5936}"/>
                </a:ext>
              </a:extLst>
            </p:cNvPr>
            <p:cNvSpPr txBox="1"/>
            <p:nvPr/>
          </p:nvSpPr>
          <p:spPr>
            <a:xfrm>
              <a:off x="5363350" y="4870126"/>
              <a:ext cx="396007" cy="215444"/>
            </a:xfrm>
            <a:prstGeom prst="rect">
              <a:avLst/>
            </a:prstGeom>
            <a:noFill/>
          </p:spPr>
          <p:txBody>
            <a:bodyPr wrap="square" lIns="0" tIns="0" rIns="0" bIns="0" rtlCol="0">
              <a:spAutoFit/>
            </a:bodyPr>
            <a:lstStyle/>
            <a:p>
              <a:pPr algn="ctr"/>
              <a:r>
                <a:rPr kumimoji="1" lang="en-US" altLang="ja-JP" sz="1400" i="1">
                  <a:solidFill>
                    <a:schemeClr val="tx1">
                      <a:lumMod val="75000"/>
                      <a:lumOff val="25000"/>
                    </a:schemeClr>
                  </a:solidFill>
                </a:rPr>
                <a:t>30</a:t>
              </a:r>
              <a:endParaRPr kumimoji="1" lang="ja-JP" altLang="en-US" sz="1400" i="1">
                <a:solidFill>
                  <a:schemeClr val="tx1">
                    <a:lumMod val="75000"/>
                    <a:lumOff val="25000"/>
                  </a:schemeClr>
                </a:solidFill>
              </a:endParaRPr>
            </a:p>
          </p:txBody>
        </p:sp>
      </p:grpSp>
      <p:sp>
        <p:nvSpPr>
          <p:cNvPr id="23" name="正方形/長方形 22">
            <a:extLst>
              <a:ext uri="{FF2B5EF4-FFF2-40B4-BE49-F238E27FC236}">
                <a16:creationId xmlns:a16="http://schemas.microsoft.com/office/drawing/2014/main" id="{56C47C1A-569E-47C9-BEAF-3AA5957D70D0}"/>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4</a:t>
            </a:r>
          </a:p>
        </p:txBody>
      </p:sp>
    </p:spTree>
    <p:extLst>
      <p:ext uri="{BB962C8B-B14F-4D97-AF65-F5344CB8AC3E}">
        <p14:creationId xmlns:p14="http://schemas.microsoft.com/office/powerpoint/2010/main" val="30190482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271DCD7A-7E5E-4903-BB89-265AEF07404E}"/>
              </a:ext>
            </a:extLst>
          </p:cNvPr>
          <p:cNvPicPr>
            <a:picLocks noChangeAspect="1"/>
          </p:cNvPicPr>
          <p:nvPr/>
        </p:nvPicPr>
        <p:blipFill rotWithShape="1">
          <a:blip r:embed="rId2">
            <a:extLst>
              <a:ext uri="{28A0092B-C50C-407E-A947-70E740481C1C}">
                <a14:useLocalDpi xmlns:a14="http://schemas.microsoft.com/office/drawing/2010/main" val="0"/>
              </a:ext>
            </a:extLst>
          </a:blip>
          <a:srcRect l="8092" t="22766" r="16832" b="398"/>
          <a:stretch/>
        </p:blipFill>
        <p:spPr>
          <a:xfrm>
            <a:off x="4328203" y="1329451"/>
            <a:ext cx="4953303" cy="4486867"/>
          </a:xfrm>
          <a:prstGeom prst="rect">
            <a:avLst/>
          </a:prstGeom>
          <a:ln>
            <a:solidFill>
              <a:schemeClr val="bg1">
                <a:lumMod val="85000"/>
              </a:schemeClr>
            </a:solidFill>
          </a:ln>
        </p:spPr>
      </p:pic>
      <p:sp>
        <p:nvSpPr>
          <p:cNvPr id="4" name="スライド番号プレースホルダー 3">
            <a:extLst>
              <a:ext uri="{FF2B5EF4-FFF2-40B4-BE49-F238E27FC236}">
                <a16:creationId xmlns:a16="http://schemas.microsoft.com/office/drawing/2014/main" id="{FBA6C16A-3D5C-4898-9C18-F40F8B24B9BD}"/>
              </a:ext>
            </a:extLst>
          </p:cNvPr>
          <p:cNvSpPr>
            <a:spLocks noGrp="1"/>
          </p:cNvSpPr>
          <p:nvPr>
            <p:ph type="sldNum" sz="quarter" idx="4"/>
          </p:nvPr>
        </p:nvSpPr>
        <p:spPr/>
        <p:txBody>
          <a:bodyPr/>
          <a:lstStyle/>
          <a:p>
            <a:fld id="{FF201CBC-0A1A-4EBD-A1D5-774CF332F279}" type="slidenum">
              <a:rPr kumimoji="1" lang="ja-JP" altLang="en-US" smtClean="0"/>
              <a:t>62</a:t>
            </a:fld>
            <a:endParaRPr kumimoji="1" lang="ja-JP" altLang="en-US"/>
          </a:p>
        </p:txBody>
      </p:sp>
      <p:sp>
        <p:nvSpPr>
          <p:cNvPr id="5" name="字幕 4">
            <a:extLst>
              <a:ext uri="{FF2B5EF4-FFF2-40B4-BE49-F238E27FC236}">
                <a16:creationId xmlns:a16="http://schemas.microsoft.com/office/drawing/2014/main" id="{A2589D7C-5B52-41B2-BD5E-117148D82BEC}"/>
              </a:ext>
            </a:extLst>
          </p:cNvPr>
          <p:cNvSpPr>
            <a:spLocks noGrp="1"/>
          </p:cNvSpPr>
          <p:nvPr>
            <p:ph type="subTitle" idx="10"/>
          </p:nvPr>
        </p:nvSpPr>
        <p:spPr/>
        <p:txBody>
          <a:bodyPr/>
          <a:lstStyle/>
          <a:p>
            <a:r>
              <a:rPr lang="ja-JP" altLang="en-US"/>
              <a:t>⑰ブラケット　モデリング・配置</a:t>
            </a:r>
            <a:endParaRPr kumimoji="1" lang="ja-JP" altLang="en-US"/>
          </a:p>
        </p:txBody>
      </p:sp>
      <p:sp>
        <p:nvSpPr>
          <p:cNvPr id="7" name="タイトル 6">
            <a:extLst>
              <a:ext uri="{FF2B5EF4-FFF2-40B4-BE49-F238E27FC236}">
                <a16:creationId xmlns:a16="http://schemas.microsoft.com/office/drawing/2014/main" id="{06C44C65-08FE-46E8-8496-B34AFC874D1E}"/>
              </a:ext>
            </a:extLst>
          </p:cNvPr>
          <p:cNvSpPr>
            <a:spLocks noGrp="1"/>
          </p:cNvSpPr>
          <p:nvPr>
            <p:ph type="title"/>
          </p:nvPr>
        </p:nvSpPr>
        <p:spPr/>
        <p:txBody>
          <a:bodyPr/>
          <a:lstStyle/>
          <a:p>
            <a:endParaRPr kumimoji="1" lang="ja-JP" altLang="en-US"/>
          </a:p>
        </p:txBody>
      </p:sp>
      <p:sp>
        <p:nvSpPr>
          <p:cNvPr id="9" name="コンテンツ プレースホルダー 2">
            <a:extLst>
              <a:ext uri="{FF2B5EF4-FFF2-40B4-BE49-F238E27FC236}">
                <a16:creationId xmlns:a16="http://schemas.microsoft.com/office/drawing/2014/main" id="{B7B2E2EA-F2CF-9841-B251-37ED94C0F73B}"/>
              </a:ext>
            </a:extLst>
          </p:cNvPr>
          <p:cNvSpPr txBox="1">
            <a:spLocks/>
          </p:cNvSpPr>
          <p:nvPr/>
        </p:nvSpPr>
        <p:spPr>
          <a:xfrm>
            <a:off x="715274" y="5126663"/>
            <a:ext cx="3002500" cy="62266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2000"/>
              <a:t>モデリング・寸法</a:t>
            </a:r>
          </a:p>
        </p:txBody>
      </p:sp>
      <p:sp>
        <p:nvSpPr>
          <p:cNvPr id="20" name="コンテンツ プレースホルダー 2">
            <a:extLst>
              <a:ext uri="{FF2B5EF4-FFF2-40B4-BE49-F238E27FC236}">
                <a16:creationId xmlns:a16="http://schemas.microsoft.com/office/drawing/2014/main" id="{D7B586AF-22B1-DF47-805B-89C9FB75E5BD}"/>
              </a:ext>
            </a:extLst>
          </p:cNvPr>
          <p:cNvSpPr txBox="1">
            <a:spLocks/>
          </p:cNvSpPr>
          <p:nvPr/>
        </p:nvSpPr>
        <p:spPr>
          <a:xfrm>
            <a:off x="5837578" y="5894591"/>
            <a:ext cx="1944560" cy="622669"/>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r>
              <a:rPr lang="ja-JP" altLang="en-US" sz="2000"/>
              <a:t>配置</a:t>
            </a:r>
          </a:p>
        </p:txBody>
      </p:sp>
      <p:sp>
        <p:nvSpPr>
          <p:cNvPr id="13" name="テキスト ボックス 12">
            <a:extLst>
              <a:ext uri="{FF2B5EF4-FFF2-40B4-BE49-F238E27FC236}">
                <a16:creationId xmlns:a16="http://schemas.microsoft.com/office/drawing/2014/main" id="{0F53BD04-9363-4D3E-A210-60672760648F}"/>
              </a:ext>
            </a:extLst>
          </p:cNvPr>
          <p:cNvSpPr txBox="1"/>
          <p:nvPr/>
        </p:nvSpPr>
        <p:spPr>
          <a:xfrm>
            <a:off x="5755236" y="3769565"/>
            <a:ext cx="556563" cy="307777"/>
          </a:xfrm>
          <a:prstGeom prst="rect">
            <a:avLst/>
          </a:prstGeom>
          <a:solidFill>
            <a:schemeClr val="bg1"/>
          </a:solidFill>
        </p:spPr>
        <p:txBody>
          <a:bodyPr wrap="none" rtlCol="0">
            <a:spAutoFit/>
          </a:bodyPr>
          <a:lstStyle/>
          <a:p>
            <a:pPr algn="ctr"/>
            <a:r>
              <a:rPr kumimoji="1" lang="en-US" altLang="ja-JP" sz="1400" i="1">
                <a:solidFill>
                  <a:schemeClr val="tx1">
                    <a:lumMod val="65000"/>
                    <a:lumOff val="35000"/>
                  </a:schemeClr>
                </a:solidFill>
              </a:rPr>
              <a:t>1800</a:t>
            </a:r>
            <a:endParaRPr kumimoji="1" lang="ja-JP" altLang="en-US" sz="1400" i="1">
              <a:solidFill>
                <a:schemeClr val="tx1">
                  <a:lumMod val="65000"/>
                  <a:lumOff val="35000"/>
                </a:schemeClr>
              </a:solidFill>
            </a:endParaRPr>
          </a:p>
        </p:txBody>
      </p:sp>
      <p:sp>
        <p:nvSpPr>
          <p:cNvPr id="14" name="テキスト ボックス 13">
            <a:extLst>
              <a:ext uri="{FF2B5EF4-FFF2-40B4-BE49-F238E27FC236}">
                <a16:creationId xmlns:a16="http://schemas.microsoft.com/office/drawing/2014/main" id="{D8EC0BCA-C2DB-4F3A-A174-8FE118DAA76F}"/>
              </a:ext>
            </a:extLst>
          </p:cNvPr>
          <p:cNvSpPr txBox="1"/>
          <p:nvPr/>
        </p:nvSpPr>
        <p:spPr>
          <a:xfrm>
            <a:off x="6618450" y="2363008"/>
            <a:ext cx="404578" cy="215444"/>
          </a:xfrm>
          <a:prstGeom prst="rect">
            <a:avLst/>
          </a:prstGeom>
          <a:solidFill>
            <a:schemeClr val="bg1"/>
          </a:solidFill>
        </p:spPr>
        <p:txBody>
          <a:bodyPr wrap="square" lIns="0" tIns="0" rIns="0" bIns="0" rtlCol="0">
            <a:spAutoFit/>
          </a:bodyPr>
          <a:lstStyle/>
          <a:p>
            <a:pPr algn="ctr"/>
            <a:r>
              <a:rPr kumimoji="1" lang="en-US" altLang="ja-JP" sz="1400" i="1">
                <a:solidFill>
                  <a:schemeClr val="tx1">
                    <a:lumMod val="65000"/>
                    <a:lumOff val="35000"/>
                  </a:schemeClr>
                </a:solidFill>
              </a:rPr>
              <a:t>300</a:t>
            </a:r>
            <a:endParaRPr kumimoji="1" lang="ja-JP" altLang="en-US" sz="1400" i="1">
              <a:solidFill>
                <a:schemeClr val="tx1">
                  <a:lumMod val="65000"/>
                  <a:lumOff val="35000"/>
                </a:schemeClr>
              </a:solidFill>
            </a:endParaRPr>
          </a:p>
        </p:txBody>
      </p:sp>
      <p:sp>
        <p:nvSpPr>
          <p:cNvPr id="15" name="テキスト ボックス 14">
            <a:extLst>
              <a:ext uri="{FF2B5EF4-FFF2-40B4-BE49-F238E27FC236}">
                <a16:creationId xmlns:a16="http://schemas.microsoft.com/office/drawing/2014/main" id="{C98D7564-E086-4524-9CC2-927A2A4AE14A}"/>
              </a:ext>
            </a:extLst>
          </p:cNvPr>
          <p:cNvSpPr txBox="1"/>
          <p:nvPr/>
        </p:nvSpPr>
        <p:spPr>
          <a:xfrm>
            <a:off x="7651166" y="2363008"/>
            <a:ext cx="445036" cy="215444"/>
          </a:xfrm>
          <a:prstGeom prst="rect">
            <a:avLst/>
          </a:prstGeom>
          <a:solidFill>
            <a:schemeClr val="bg1"/>
          </a:solidFill>
        </p:spPr>
        <p:txBody>
          <a:bodyPr wrap="square" lIns="0" tIns="0" rIns="0" bIns="0" rtlCol="0">
            <a:spAutoFit/>
          </a:bodyPr>
          <a:lstStyle/>
          <a:p>
            <a:pPr algn="ctr"/>
            <a:r>
              <a:rPr kumimoji="1" lang="en-US" altLang="ja-JP" sz="1400" i="1">
                <a:solidFill>
                  <a:schemeClr val="tx1">
                    <a:lumMod val="65000"/>
                    <a:lumOff val="35000"/>
                  </a:schemeClr>
                </a:solidFill>
              </a:rPr>
              <a:t>850</a:t>
            </a:r>
            <a:endParaRPr kumimoji="1" lang="ja-JP" altLang="en-US" sz="1400" i="1">
              <a:solidFill>
                <a:schemeClr val="tx1">
                  <a:lumMod val="65000"/>
                  <a:lumOff val="35000"/>
                </a:schemeClr>
              </a:solidFill>
            </a:endParaRPr>
          </a:p>
        </p:txBody>
      </p:sp>
      <p:grpSp>
        <p:nvGrpSpPr>
          <p:cNvPr id="17" name="グループ化 16">
            <a:extLst>
              <a:ext uri="{FF2B5EF4-FFF2-40B4-BE49-F238E27FC236}">
                <a16:creationId xmlns:a16="http://schemas.microsoft.com/office/drawing/2014/main" id="{D7BD00A9-3A6E-4F6D-983B-08A8B1DD09B3}"/>
              </a:ext>
            </a:extLst>
          </p:cNvPr>
          <p:cNvGrpSpPr/>
          <p:nvPr/>
        </p:nvGrpSpPr>
        <p:grpSpPr>
          <a:xfrm>
            <a:off x="452437" y="1329451"/>
            <a:ext cx="3730526" cy="3680725"/>
            <a:chOff x="452437" y="1329451"/>
            <a:chExt cx="3730526" cy="3680725"/>
          </a:xfrm>
        </p:grpSpPr>
        <p:pic>
          <p:nvPicPr>
            <p:cNvPr id="21" name="コンテンツ プレースホルダー 15">
              <a:extLst>
                <a:ext uri="{FF2B5EF4-FFF2-40B4-BE49-F238E27FC236}">
                  <a16:creationId xmlns:a16="http://schemas.microsoft.com/office/drawing/2014/main" id="{E40CA53B-E13F-4610-8984-AE1FC04BCB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437" y="1329451"/>
              <a:ext cx="3730526" cy="3680725"/>
            </a:xfrm>
            <a:prstGeom prst="rect">
              <a:avLst/>
            </a:prstGeom>
          </p:spPr>
        </p:pic>
        <p:sp>
          <p:nvSpPr>
            <p:cNvPr id="22" name="テキスト ボックス 21">
              <a:extLst>
                <a:ext uri="{FF2B5EF4-FFF2-40B4-BE49-F238E27FC236}">
                  <a16:creationId xmlns:a16="http://schemas.microsoft.com/office/drawing/2014/main" id="{53343C5D-9C29-4E71-8F19-4EA15450AC5D}"/>
                </a:ext>
              </a:extLst>
            </p:cNvPr>
            <p:cNvSpPr txBox="1"/>
            <p:nvPr/>
          </p:nvSpPr>
          <p:spPr>
            <a:xfrm>
              <a:off x="3375211" y="2541495"/>
              <a:ext cx="506870" cy="338554"/>
            </a:xfrm>
            <a:prstGeom prst="rect">
              <a:avLst/>
            </a:prstGeom>
            <a:solidFill>
              <a:srgbClr val="CDCDCD"/>
            </a:solidFill>
          </p:spPr>
          <p:txBody>
            <a:bodyPr wrap="none" rtlCol="0">
              <a:spAutoFit/>
            </a:bodyPr>
            <a:lstStyle/>
            <a:p>
              <a:r>
                <a:rPr kumimoji="1" lang="en-US" altLang="ja-JP" sz="1600" i="1">
                  <a:solidFill>
                    <a:schemeClr val="tx1">
                      <a:lumMod val="75000"/>
                      <a:lumOff val="25000"/>
                    </a:schemeClr>
                  </a:solidFill>
                </a:rPr>
                <a:t>100</a:t>
              </a:r>
              <a:endParaRPr kumimoji="1" lang="ja-JP" altLang="en-US" sz="1600" i="1">
                <a:solidFill>
                  <a:schemeClr val="tx1">
                    <a:lumMod val="75000"/>
                    <a:lumOff val="25000"/>
                  </a:schemeClr>
                </a:solidFill>
              </a:endParaRPr>
            </a:p>
          </p:txBody>
        </p:sp>
        <p:sp>
          <p:nvSpPr>
            <p:cNvPr id="23" name="正方形/長方形 22">
              <a:extLst>
                <a:ext uri="{FF2B5EF4-FFF2-40B4-BE49-F238E27FC236}">
                  <a16:creationId xmlns:a16="http://schemas.microsoft.com/office/drawing/2014/main" id="{DED4D3FB-75C0-4971-8346-E50BF70D9813}"/>
                </a:ext>
              </a:extLst>
            </p:cNvPr>
            <p:cNvSpPr/>
            <p:nvPr/>
          </p:nvSpPr>
          <p:spPr>
            <a:xfrm>
              <a:off x="1981200" y="4581346"/>
              <a:ext cx="470648" cy="165466"/>
            </a:xfrm>
            <a:prstGeom prst="rect">
              <a:avLst/>
            </a:prstGeom>
            <a:solidFill>
              <a:srgbClr val="CDCD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テキスト ボックス 23">
              <a:extLst>
                <a:ext uri="{FF2B5EF4-FFF2-40B4-BE49-F238E27FC236}">
                  <a16:creationId xmlns:a16="http://schemas.microsoft.com/office/drawing/2014/main" id="{5B337C32-37FC-4E9B-B05D-AABADA34729B}"/>
                </a:ext>
              </a:extLst>
            </p:cNvPr>
            <p:cNvSpPr txBox="1"/>
            <p:nvPr/>
          </p:nvSpPr>
          <p:spPr>
            <a:xfrm>
              <a:off x="1944979" y="4464859"/>
              <a:ext cx="506869" cy="338554"/>
            </a:xfrm>
            <a:prstGeom prst="rect">
              <a:avLst/>
            </a:prstGeom>
            <a:noFill/>
          </p:spPr>
          <p:txBody>
            <a:bodyPr wrap="none" rtlCol="0">
              <a:spAutoFit/>
            </a:bodyPr>
            <a:lstStyle/>
            <a:p>
              <a:pPr algn="ctr"/>
              <a:r>
                <a:rPr kumimoji="1" lang="en-US" altLang="ja-JP" sz="1600" i="1">
                  <a:solidFill>
                    <a:schemeClr val="tx1">
                      <a:lumMod val="75000"/>
                      <a:lumOff val="25000"/>
                    </a:schemeClr>
                  </a:solidFill>
                </a:rPr>
                <a:t>100</a:t>
              </a:r>
              <a:endParaRPr kumimoji="1" lang="ja-JP" altLang="en-US" sz="1600" i="1">
                <a:solidFill>
                  <a:schemeClr val="tx1">
                    <a:lumMod val="75000"/>
                    <a:lumOff val="25000"/>
                  </a:schemeClr>
                </a:solidFill>
              </a:endParaRPr>
            </a:p>
          </p:txBody>
        </p:sp>
        <p:sp>
          <p:nvSpPr>
            <p:cNvPr id="25" name="テキスト ボックス 24">
              <a:extLst>
                <a:ext uri="{FF2B5EF4-FFF2-40B4-BE49-F238E27FC236}">
                  <a16:creationId xmlns:a16="http://schemas.microsoft.com/office/drawing/2014/main" id="{91F07521-6D78-4A51-90E3-D4D72F90C136}"/>
                </a:ext>
              </a:extLst>
            </p:cNvPr>
            <p:cNvSpPr txBox="1"/>
            <p:nvPr/>
          </p:nvSpPr>
          <p:spPr>
            <a:xfrm>
              <a:off x="1092850" y="4458235"/>
              <a:ext cx="343046" cy="246221"/>
            </a:xfrm>
            <a:prstGeom prst="rect">
              <a:avLst/>
            </a:prstGeom>
            <a:solidFill>
              <a:srgbClr val="CDCDCD"/>
            </a:solidFill>
          </p:spPr>
          <p:txBody>
            <a:bodyPr wrap="square" lIns="0" tIns="0" rIns="0" bIns="0" rtlCol="0" anchor="ctr" anchorCtr="0">
              <a:spAutoFit/>
            </a:bodyPr>
            <a:lstStyle/>
            <a:p>
              <a:pPr algn="ctr"/>
              <a:r>
                <a:rPr kumimoji="1" lang="en-US" altLang="ja-JP" sz="1600" i="1">
                  <a:solidFill>
                    <a:schemeClr val="tx1">
                      <a:lumMod val="75000"/>
                      <a:lumOff val="25000"/>
                    </a:schemeClr>
                  </a:solidFill>
                </a:rPr>
                <a:t>65</a:t>
              </a:r>
              <a:endParaRPr kumimoji="1" lang="ja-JP" altLang="en-US" sz="1600" i="1">
                <a:solidFill>
                  <a:schemeClr val="tx1">
                    <a:lumMod val="75000"/>
                    <a:lumOff val="25000"/>
                  </a:schemeClr>
                </a:solidFill>
              </a:endParaRPr>
            </a:p>
          </p:txBody>
        </p:sp>
      </p:grpSp>
    </p:spTree>
    <p:extLst>
      <p:ext uri="{BB962C8B-B14F-4D97-AF65-F5344CB8AC3E}">
        <p14:creationId xmlns:p14="http://schemas.microsoft.com/office/powerpoint/2010/main" val="30257626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descr="テーブル が含まれている画像&#10;&#10;自動的に生成された説明">
            <a:extLst>
              <a:ext uri="{FF2B5EF4-FFF2-40B4-BE49-F238E27FC236}">
                <a16:creationId xmlns:a16="http://schemas.microsoft.com/office/drawing/2014/main" id="{9183428E-FC02-4DC3-884E-4A95CDC880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5837" y="4551008"/>
            <a:ext cx="3015045" cy="1674781"/>
          </a:xfrm>
          <a:prstGeom prst="rect">
            <a:avLst/>
          </a:prstGeom>
          <a:ln>
            <a:solidFill>
              <a:schemeClr val="bg1">
                <a:lumMod val="85000"/>
              </a:schemeClr>
            </a:solidFill>
          </a:ln>
        </p:spPr>
      </p:pic>
      <p:pic>
        <p:nvPicPr>
          <p:cNvPr id="14" name="図 13" descr="ベッド, 建物, テーブル が含まれている画像&#10;&#10;自動的に生成された説明">
            <a:extLst>
              <a:ext uri="{FF2B5EF4-FFF2-40B4-BE49-F238E27FC236}">
                <a16:creationId xmlns:a16="http://schemas.microsoft.com/office/drawing/2014/main" id="{30E5FF2A-205C-4E89-BD73-48D261D21A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6974" y="2319394"/>
            <a:ext cx="3003907" cy="1701863"/>
          </a:xfrm>
          <a:prstGeom prst="rect">
            <a:avLst/>
          </a:prstGeom>
        </p:spPr>
      </p:pic>
      <p:sp>
        <p:nvSpPr>
          <p:cNvPr id="4" name="スライド番号プレースホルダー 3">
            <a:extLst>
              <a:ext uri="{FF2B5EF4-FFF2-40B4-BE49-F238E27FC236}">
                <a16:creationId xmlns:a16="http://schemas.microsoft.com/office/drawing/2014/main" id="{2BEB867D-65DB-4A41-BD4E-D469CD5EA4F7}"/>
              </a:ext>
            </a:extLst>
          </p:cNvPr>
          <p:cNvSpPr>
            <a:spLocks noGrp="1"/>
          </p:cNvSpPr>
          <p:nvPr>
            <p:ph type="sldNum" sz="quarter" idx="4"/>
          </p:nvPr>
        </p:nvSpPr>
        <p:spPr/>
        <p:txBody>
          <a:bodyPr/>
          <a:lstStyle/>
          <a:p>
            <a:fld id="{FF201CBC-0A1A-4EBD-A1D5-774CF332F279}" type="slidenum">
              <a:rPr kumimoji="1" lang="ja-JP" altLang="en-US" smtClean="0"/>
              <a:t>63</a:t>
            </a:fld>
            <a:endParaRPr kumimoji="1" lang="ja-JP" altLang="en-US"/>
          </a:p>
        </p:txBody>
      </p:sp>
      <p:sp>
        <p:nvSpPr>
          <p:cNvPr id="5" name="字幕 4">
            <a:extLst>
              <a:ext uri="{FF2B5EF4-FFF2-40B4-BE49-F238E27FC236}">
                <a16:creationId xmlns:a16="http://schemas.microsoft.com/office/drawing/2014/main" id="{BF4EEB38-0D62-4C02-B1DE-BAED6B8377C4}"/>
              </a:ext>
            </a:extLst>
          </p:cNvPr>
          <p:cNvSpPr>
            <a:spLocks noGrp="1"/>
          </p:cNvSpPr>
          <p:nvPr>
            <p:ph type="subTitle" idx="10"/>
          </p:nvPr>
        </p:nvSpPr>
        <p:spPr/>
        <p:txBody>
          <a:bodyPr/>
          <a:lstStyle/>
          <a:p>
            <a:r>
              <a:rPr lang="ja-JP" altLang="en-US"/>
              <a:t>⑱テクスチャの張り付け</a:t>
            </a:r>
            <a:endParaRPr kumimoji="1" lang="ja-JP" altLang="en-US"/>
          </a:p>
        </p:txBody>
      </p:sp>
      <p:sp>
        <p:nvSpPr>
          <p:cNvPr id="2" name="タイトル 1">
            <a:extLst>
              <a:ext uri="{FF2B5EF4-FFF2-40B4-BE49-F238E27FC236}">
                <a16:creationId xmlns:a16="http://schemas.microsoft.com/office/drawing/2014/main" id="{5A37C621-0C30-44CC-8218-B5C907F3B852}"/>
              </a:ext>
            </a:extLst>
          </p:cNvPr>
          <p:cNvSpPr>
            <a:spLocks noGrp="1"/>
          </p:cNvSpPr>
          <p:nvPr>
            <p:ph type="title"/>
          </p:nvPr>
        </p:nvSpPr>
        <p:spPr/>
        <p:txBody>
          <a:bodyPr>
            <a:normAutofit fontScale="90000"/>
          </a:bodyPr>
          <a:lstStyle/>
          <a:p>
            <a:endParaRPr kumimoji="1" lang="ja-JP" altLang="en-US"/>
          </a:p>
        </p:txBody>
      </p:sp>
      <p:sp>
        <p:nvSpPr>
          <p:cNvPr id="9" name="コンテンツ プレースホルダー 2">
            <a:extLst>
              <a:ext uri="{FF2B5EF4-FFF2-40B4-BE49-F238E27FC236}">
                <a16:creationId xmlns:a16="http://schemas.microsoft.com/office/drawing/2014/main" id="{93CA4CE7-A82D-BD4F-9731-7687724EFB43}"/>
              </a:ext>
            </a:extLst>
          </p:cNvPr>
          <p:cNvSpPr>
            <a:spLocks noGrp="1"/>
          </p:cNvSpPr>
          <p:nvPr>
            <p:ph idx="1"/>
          </p:nvPr>
        </p:nvSpPr>
        <p:spPr>
          <a:xfrm>
            <a:off x="452437" y="1053322"/>
            <a:ext cx="9013317" cy="1159701"/>
          </a:xfrm>
        </p:spPr>
        <p:txBody>
          <a:bodyPr>
            <a:normAutofit/>
          </a:bodyPr>
          <a:lstStyle/>
          <a:p>
            <a:r>
              <a:rPr kumimoji="1" lang="ja-JP" altLang="en-US"/>
              <a:t>仕上げ表に基づき、読み込んだテクスチャを各面に貼り付ける</a:t>
            </a:r>
            <a:endParaRPr kumimoji="1" lang="en-US" altLang="ja-JP"/>
          </a:p>
          <a:p>
            <a:r>
              <a:rPr lang="ja-JP" altLang="en-US"/>
              <a:t>不要なタグを非表示にすると作業しやすい</a:t>
            </a:r>
          </a:p>
          <a:p>
            <a:endParaRPr kumimoji="1" lang="ja-JP" altLang="en-US"/>
          </a:p>
        </p:txBody>
      </p:sp>
      <p:pic>
        <p:nvPicPr>
          <p:cNvPr id="13" name="図 12">
            <a:extLst>
              <a:ext uri="{FF2B5EF4-FFF2-40B4-BE49-F238E27FC236}">
                <a16:creationId xmlns:a16="http://schemas.microsoft.com/office/drawing/2014/main" id="{DD2B9E30-CE47-7B4F-8B7E-FF65EFF02C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2224" y="3307107"/>
            <a:ext cx="4159950" cy="3290543"/>
          </a:xfrm>
          <a:prstGeom prst="rect">
            <a:avLst/>
          </a:prstGeom>
        </p:spPr>
      </p:pic>
      <p:pic>
        <p:nvPicPr>
          <p:cNvPr id="15" name="図 14">
            <a:extLst>
              <a:ext uri="{FF2B5EF4-FFF2-40B4-BE49-F238E27FC236}">
                <a16:creationId xmlns:a16="http://schemas.microsoft.com/office/drawing/2014/main" id="{17834AD8-897B-EC4D-B0A9-0AC86E578E8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14864" y="2298987"/>
            <a:ext cx="1647225" cy="1856482"/>
          </a:xfrm>
          <a:prstGeom prst="rect">
            <a:avLst/>
          </a:prstGeom>
        </p:spPr>
      </p:pic>
      <p:pic>
        <p:nvPicPr>
          <p:cNvPr id="16" name="図 15">
            <a:extLst>
              <a:ext uri="{FF2B5EF4-FFF2-40B4-BE49-F238E27FC236}">
                <a16:creationId xmlns:a16="http://schemas.microsoft.com/office/drawing/2014/main" id="{32FFAD1E-107D-0A40-A0AA-0171BBEF402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15766" y="4421370"/>
            <a:ext cx="1685105" cy="1815129"/>
          </a:xfrm>
          <a:prstGeom prst="rect">
            <a:avLst/>
          </a:prstGeom>
        </p:spPr>
      </p:pic>
      <p:sp>
        <p:nvSpPr>
          <p:cNvPr id="17" name="コンテンツ プレースホルダー 2">
            <a:extLst>
              <a:ext uri="{FF2B5EF4-FFF2-40B4-BE49-F238E27FC236}">
                <a16:creationId xmlns:a16="http://schemas.microsoft.com/office/drawing/2014/main" id="{FD479272-6054-ED42-941A-853969194DB2}"/>
              </a:ext>
            </a:extLst>
          </p:cNvPr>
          <p:cNvSpPr txBox="1">
            <a:spLocks/>
          </p:cNvSpPr>
          <p:nvPr/>
        </p:nvSpPr>
        <p:spPr>
          <a:xfrm>
            <a:off x="436231" y="4013972"/>
            <a:ext cx="1545527" cy="4640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全て表示</a:t>
            </a:r>
          </a:p>
        </p:txBody>
      </p:sp>
      <p:sp>
        <p:nvSpPr>
          <p:cNvPr id="18" name="コンテンツ プレースホルダー 2">
            <a:extLst>
              <a:ext uri="{FF2B5EF4-FFF2-40B4-BE49-F238E27FC236}">
                <a16:creationId xmlns:a16="http://schemas.microsoft.com/office/drawing/2014/main" id="{6CE825DD-F3C4-9346-8469-E4C2F93BD9B1}"/>
              </a:ext>
            </a:extLst>
          </p:cNvPr>
          <p:cNvSpPr txBox="1">
            <a:spLocks/>
          </p:cNvSpPr>
          <p:nvPr/>
        </p:nvSpPr>
        <p:spPr>
          <a:xfrm>
            <a:off x="406574" y="6286293"/>
            <a:ext cx="3612270" cy="34450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造作、幅木、家具、天井非表示</a:t>
            </a:r>
          </a:p>
        </p:txBody>
      </p:sp>
      <p:pic>
        <p:nvPicPr>
          <p:cNvPr id="19" name="図 18">
            <a:extLst>
              <a:ext uri="{FF2B5EF4-FFF2-40B4-BE49-F238E27FC236}">
                <a16:creationId xmlns:a16="http://schemas.microsoft.com/office/drawing/2014/main" id="{C6CA20F0-C80D-DC45-9EC0-E268E6DAF45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45895" y="1717671"/>
            <a:ext cx="1630717" cy="2602492"/>
          </a:xfrm>
          <a:prstGeom prst="rect">
            <a:avLst/>
          </a:prstGeom>
        </p:spPr>
      </p:pic>
      <p:sp>
        <p:nvSpPr>
          <p:cNvPr id="20" name="正方形/長方形 19">
            <a:extLst>
              <a:ext uri="{FF2B5EF4-FFF2-40B4-BE49-F238E27FC236}">
                <a16:creationId xmlns:a16="http://schemas.microsoft.com/office/drawing/2014/main" id="{16D6F5CD-7F79-DA4B-A737-9A43B86E25DF}"/>
              </a:ext>
            </a:extLst>
          </p:cNvPr>
          <p:cNvSpPr/>
          <p:nvPr/>
        </p:nvSpPr>
        <p:spPr>
          <a:xfrm>
            <a:off x="8584156" y="2280396"/>
            <a:ext cx="391151" cy="4059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正方形/長方形 20">
            <a:extLst>
              <a:ext uri="{FF2B5EF4-FFF2-40B4-BE49-F238E27FC236}">
                <a16:creationId xmlns:a16="http://schemas.microsoft.com/office/drawing/2014/main" id="{AC8FCAF5-B7D5-CA45-86F4-03C9A29C01B6}"/>
              </a:ext>
            </a:extLst>
          </p:cNvPr>
          <p:cNvSpPr/>
          <p:nvPr/>
        </p:nvSpPr>
        <p:spPr>
          <a:xfrm>
            <a:off x="7900892" y="2956569"/>
            <a:ext cx="360538" cy="36714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2" name="直線矢印コネクタ 21">
            <a:extLst>
              <a:ext uri="{FF2B5EF4-FFF2-40B4-BE49-F238E27FC236}">
                <a16:creationId xmlns:a16="http://schemas.microsoft.com/office/drawing/2014/main" id="{AEFA884C-0C25-F148-8B49-4CCD38BB52FF}"/>
              </a:ext>
            </a:extLst>
          </p:cNvPr>
          <p:cNvCxnSpPr>
            <a:cxnSpLocks/>
            <a:stCxn id="21" idx="2"/>
          </p:cNvCxnSpPr>
          <p:nvPr/>
        </p:nvCxnSpPr>
        <p:spPr>
          <a:xfrm>
            <a:off x="8081161" y="3323709"/>
            <a:ext cx="0" cy="212704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5F619571-27B8-BC43-93A8-01ACD75B4491}"/>
              </a:ext>
            </a:extLst>
          </p:cNvPr>
          <p:cNvCxnSpPr>
            <a:cxnSpLocks/>
          </p:cNvCxnSpPr>
          <p:nvPr/>
        </p:nvCxnSpPr>
        <p:spPr>
          <a:xfrm>
            <a:off x="6922921" y="2483364"/>
            <a:ext cx="0" cy="2137651"/>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コネクタ 23">
            <a:extLst>
              <a:ext uri="{FF2B5EF4-FFF2-40B4-BE49-F238E27FC236}">
                <a16:creationId xmlns:a16="http://schemas.microsoft.com/office/drawing/2014/main" id="{C402C671-0F88-5B4F-84DC-BC2A01234BC7}"/>
              </a:ext>
            </a:extLst>
          </p:cNvPr>
          <p:cNvCxnSpPr>
            <a:cxnSpLocks/>
            <a:endCxn id="20" idx="1"/>
          </p:cNvCxnSpPr>
          <p:nvPr/>
        </p:nvCxnSpPr>
        <p:spPr>
          <a:xfrm>
            <a:off x="6922921" y="2483364"/>
            <a:ext cx="1661235"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5" name="コンテンツ プレースホルダー 2">
            <a:extLst>
              <a:ext uri="{FF2B5EF4-FFF2-40B4-BE49-F238E27FC236}">
                <a16:creationId xmlns:a16="http://schemas.microsoft.com/office/drawing/2014/main" id="{8EDD8FCB-17F8-EF4E-BCFC-802B3815EA8A}"/>
              </a:ext>
            </a:extLst>
          </p:cNvPr>
          <p:cNvSpPr txBox="1">
            <a:spLocks/>
          </p:cNvSpPr>
          <p:nvPr/>
        </p:nvSpPr>
        <p:spPr>
          <a:xfrm>
            <a:off x="8149338" y="4421370"/>
            <a:ext cx="1090062" cy="464087"/>
          </a:xfrm>
          <a:prstGeom prst="rect">
            <a:avLst/>
          </a:prstGeom>
          <a:solidFill>
            <a:schemeClr val="bg1"/>
          </a:solidFill>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en-US" altLang="ja-JP" sz="1200" dirty="0"/>
              <a:t>300</a:t>
            </a:r>
            <a:r>
              <a:rPr lang="ja-JP" altLang="en-US" sz="1200"/>
              <a:t>角タイル</a:t>
            </a:r>
            <a:endParaRPr lang="en-US" altLang="ja-JP" sz="1200" dirty="0"/>
          </a:p>
          <a:p>
            <a:pPr algn="ctr">
              <a:spcBef>
                <a:spcPts val="0"/>
              </a:spcBef>
            </a:pPr>
            <a:r>
              <a:rPr lang="en-US" altLang="ja-JP" sz="1200" dirty="0" err="1"/>
              <a:t>til_C</a:t>
            </a:r>
            <a:endParaRPr lang="ja-JP" altLang="en-US" sz="1200"/>
          </a:p>
        </p:txBody>
      </p:sp>
      <p:sp>
        <p:nvSpPr>
          <p:cNvPr id="26" name="コンテンツ プレースホルダー 2">
            <a:extLst>
              <a:ext uri="{FF2B5EF4-FFF2-40B4-BE49-F238E27FC236}">
                <a16:creationId xmlns:a16="http://schemas.microsoft.com/office/drawing/2014/main" id="{C71AF015-480C-C045-8D03-ED531B4780BE}"/>
              </a:ext>
            </a:extLst>
          </p:cNvPr>
          <p:cNvSpPr txBox="1">
            <a:spLocks/>
          </p:cNvSpPr>
          <p:nvPr/>
        </p:nvSpPr>
        <p:spPr>
          <a:xfrm>
            <a:off x="6554309" y="2046263"/>
            <a:ext cx="1346583" cy="46408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gn="ctr">
              <a:spcBef>
                <a:spcPts val="0"/>
              </a:spcBef>
            </a:pPr>
            <a:r>
              <a:rPr lang="ja-JP" altLang="en-US" sz="1200"/>
              <a:t>フローリング</a:t>
            </a:r>
            <a:endParaRPr lang="en-US" altLang="ja-JP" sz="1200"/>
          </a:p>
          <a:p>
            <a:pPr algn="ctr">
              <a:spcBef>
                <a:spcPts val="0"/>
              </a:spcBef>
            </a:pPr>
            <a:r>
              <a:rPr lang="en-US" altLang="ja-JP" sz="1200"/>
              <a:t>flo</a:t>
            </a:r>
            <a:r>
              <a:rPr lang="en-US" altLang="ja-JP" sz="1200" dirty="0" err="1"/>
              <a:t>_A</a:t>
            </a:r>
            <a:endParaRPr lang="ja-JP" altLang="en-US" sz="1200"/>
          </a:p>
        </p:txBody>
      </p:sp>
    </p:spTree>
    <p:extLst>
      <p:ext uri="{BB962C8B-B14F-4D97-AF65-F5344CB8AC3E}">
        <p14:creationId xmlns:p14="http://schemas.microsoft.com/office/powerpoint/2010/main" val="14548049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コンテンツ プレースホルダー 13">
            <a:extLst>
              <a:ext uri="{FF2B5EF4-FFF2-40B4-BE49-F238E27FC236}">
                <a16:creationId xmlns:a16="http://schemas.microsoft.com/office/drawing/2014/main" id="{EDC8B713-F974-46CE-8C1B-AE20238B01A2}"/>
              </a:ext>
            </a:extLst>
          </p:cNvPr>
          <p:cNvSpPr>
            <a:spLocks noGrp="1"/>
          </p:cNvSpPr>
          <p:nvPr>
            <p:ph idx="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1AADDFC7-EBB0-4C0C-8EFD-0421EDE191A6}"/>
              </a:ext>
            </a:extLst>
          </p:cNvPr>
          <p:cNvSpPr>
            <a:spLocks noGrp="1"/>
          </p:cNvSpPr>
          <p:nvPr>
            <p:ph type="sldNum" sz="quarter" idx="4"/>
          </p:nvPr>
        </p:nvSpPr>
        <p:spPr/>
        <p:txBody>
          <a:bodyPr/>
          <a:lstStyle/>
          <a:p>
            <a:fld id="{FF201CBC-0A1A-4EBD-A1D5-774CF332F279}" type="slidenum">
              <a:rPr kumimoji="1" lang="ja-JP" altLang="en-US" smtClean="0"/>
              <a:t>64</a:t>
            </a:fld>
            <a:endParaRPr kumimoji="1" lang="ja-JP" altLang="en-US"/>
          </a:p>
        </p:txBody>
      </p:sp>
      <p:sp>
        <p:nvSpPr>
          <p:cNvPr id="15" name="字幕 14">
            <a:extLst>
              <a:ext uri="{FF2B5EF4-FFF2-40B4-BE49-F238E27FC236}">
                <a16:creationId xmlns:a16="http://schemas.microsoft.com/office/drawing/2014/main" id="{C494E894-EB68-4A70-8026-660E8AF8C27C}"/>
              </a:ext>
            </a:extLst>
          </p:cNvPr>
          <p:cNvSpPr>
            <a:spLocks noGrp="1"/>
          </p:cNvSpPr>
          <p:nvPr>
            <p:ph type="subTitle" idx="10"/>
          </p:nvPr>
        </p:nvSpPr>
        <p:spPr/>
        <p:txBody>
          <a:bodyPr/>
          <a:lstStyle/>
          <a:p>
            <a:r>
              <a:rPr lang="ja-JP" altLang="en-US" sz="2400"/>
              <a:t>⑱テクスチャの読み込みと張り付け　：</a:t>
            </a:r>
            <a:r>
              <a:rPr lang="ja-JP" altLang="en-US"/>
              <a:t>タイル割付基点</a:t>
            </a:r>
          </a:p>
        </p:txBody>
      </p:sp>
      <p:sp>
        <p:nvSpPr>
          <p:cNvPr id="8" name="タイトル 7">
            <a:extLst>
              <a:ext uri="{FF2B5EF4-FFF2-40B4-BE49-F238E27FC236}">
                <a16:creationId xmlns:a16="http://schemas.microsoft.com/office/drawing/2014/main" id="{BBCD973F-F8AD-4C67-8DB1-EADC60062936}"/>
              </a:ext>
            </a:extLst>
          </p:cNvPr>
          <p:cNvSpPr>
            <a:spLocks noGrp="1"/>
          </p:cNvSpPr>
          <p:nvPr>
            <p:ph type="title"/>
          </p:nvPr>
        </p:nvSpPr>
        <p:spPr/>
        <p:txBody>
          <a:bodyPr/>
          <a:lstStyle/>
          <a:p>
            <a:endParaRPr kumimoji="1" lang="ja-JP" altLang="en-US"/>
          </a:p>
        </p:txBody>
      </p:sp>
      <p:sp>
        <p:nvSpPr>
          <p:cNvPr id="5" name="正方形/長方形 4">
            <a:extLst>
              <a:ext uri="{FF2B5EF4-FFF2-40B4-BE49-F238E27FC236}">
                <a16:creationId xmlns:a16="http://schemas.microsoft.com/office/drawing/2014/main" id="{8D818428-C76B-4531-AC69-1EC1A2EEF15D}"/>
              </a:ext>
            </a:extLst>
          </p:cNvPr>
          <p:cNvSpPr/>
          <p:nvPr/>
        </p:nvSpPr>
        <p:spPr bwMode="auto">
          <a:xfrm>
            <a:off x="492078" y="1014723"/>
            <a:ext cx="8922491" cy="5572125"/>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algn="ctr" defTabSz="742950" fontAlgn="base">
              <a:spcBef>
                <a:spcPct val="0"/>
              </a:spcBef>
              <a:spcAft>
                <a:spcPct val="0"/>
              </a:spcAft>
            </a:pPr>
            <a:endParaRPr lang="ja-JP" altLang="en-US" sz="1950" i="1">
              <a:latin typeface="Times New Roman" charset="0"/>
              <a:ea typeface="ＭＳ Ｐゴシック" charset="0"/>
              <a:cs typeface="ＭＳ Ｐゴシック" charset="0"/>
            </a:endParaRPr>
          </a:p>
        </p:txBody>
      </p:sp>
      <p:pic>
        <p:nvPicPr>
          <p:cNvPr id="62466" name="図 4" descr="地図, テキスト が含まれている画像&#10;&#10;自動的に生成された説明">
            <a:extLst>
              <a:ext uri="{FF2B5EF4-FFF2-40B4-BE49-F238E27FC236}">
                <a16:creationId xmlns:a16="http://schemas.microsoft.com/office/drawing/2014/main" id="{554C7EBD-957B-4D02-AE1A-64DE1859F323}"/>
              </a:ext>
            </a:extLst>
          </p:cNvPr>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878769" y="1056589"/>
            <a:ext cx="6627722" cy="553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図 4" descr="地図, テキスト が含まれている画像&#10;&#10;自動的に生成された説明">
            <a:extLst>
              <a:ext uri="{FF2B5EF4-FFF2-40B4-BE49-F238E27FC236}">
                <a16:creationId xmlns:a16="http://schemas.microsoft.com/office/drawing/2014/main" id="{24931E3B-243E-4814-8A01-F7ABAB2A89C3}"/>
              </a:ext>
            </a:extLst>
          </p:cNvPr>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616744" y="5419511"/>
            <a:ext cx="1059895" cy="1097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サブタイトル 4">
            <a:extLst>
              <a:ext uri="{FF2B5EF4-FFF2-40B4-BE49-F238E27FC236}">
                <a16:creationId xmlns:a16="http://schemas.microsoft.com/office/drawing/2014/main" id="{20B8A535-9AC3-4A31-B9E1-FAB2E7964B97}"/>
              </a:ext>
            </a:extLst>
          </p:cNvPr>
          <p:cNvSpPr txBox="1">
            <a:spLocks/>
          </p:cNvSpPr>
          <p:nvPr/>
        </p:nvSpPr>
        <p:spPr bwMode="auto">
          <a:xfrm>
            <a:off x="7720871" y="6033476"/>
            <a:ext cx="1851695" cy="534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Char char="•"/>
              <a:defRPr kumimoji="1" sz="2400" i="1">
                <a:solidFill>
                  <a:srgbClr val="262626"/>
                </a:solidFill>
                <a:latin typeface="ＭＳ Ｐゴシック" panose="020B0600070205080204" pitchFamily="50" charset="-128"/>
                <a:ea typeface="ＭＳ Ｐゴシック" panose="020B0600070205080204" pitchFamily="50" charset="-128"/>
              </a:defRPr>
            </a:lvl1pPr>
            <a:lvl2pPr marL="742950" indent="-285750">
              <a:spcBef>
                <a:spcPct val="20000"/>
              </a:spcBef>
              <a:buClr>
                <a:srgbClr val="3333FF"/>
              </a:buClr>
              <a:buSzPct val="80000"/>
              <a:buChar char="–"/>
              <a:defRPr kumimoji="1" sz="2000" i="1">
                <a:solidFill>
                  <a:srgbClr val="262626"/>
                </a:solidFill>
                <a:latin typeface="ＭＳ Ｐゴシック" panose="020B0600070205080204" pitchFamily="50" charset="-128"/>
                <a:ea typeface="ＭＳ Ｐゴシック" panose="020B0600070205080204" pitchFamily="50" charset="-128"/>
              </a:defRPr>
            </a:lvl2pPr>
            <a:lvl3pPr marL="1143000" indent="-228600">
              <a:spcBef>
                <a:spcPct val="20000"/>
              </a:spcBef>
              <a:buChar char="•"/>
              <a:defRPr kumimoji="1" sz="2400" i="1">
                <a:solidFill>
                  <a:srgbClr val="262626"/>
                </a:solidFill>
                <a:latin typeface="ＭＳ Ｐゴシック" panose="020B0600070205080204" pitchFamily="50" charset="-128"/>
                <a:ea typeface="ＭＳ Ｐゴシック" panose="020B0600070205080204" pitchFamily="50" charset="-128"/>
              </a:defRPr>
            </a:lvl3pPr>
            <a:lvl4pPr marL="1600200" indent="-228600">
              <a:spcBef>
                <a:spcPct val="20000"/>
              </a:spcBef>
              <a:buChar char="–"/>
              <a:defRPr kumimoji="1" sz="2000" i="1">
                <a:solidFill>
                  <a:srgbClr val="262626"/>
                </a:solidFill>
                <a:latin typeface="ＭＳ Ｐゴシック" panose="020B0600070205080204" pitchFamily="50" charset="-128"/>
                <a:ea typeface="ＭＳ Ｐゴシック" panose="020B0600070205080204" pitchFamily="50" charset="-128"/>
              </a:defRPr>
            </a:lvl4pPr>
            <a:lvl5pPr marL="2057400" indent="-228600">
              <a:spcBef>
                <a:spcPct val="20000"/>
              </a:spcBef>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9pPr>
          </a:lstStyle>
          <a:p>
            <a:pPr algn="ctr" eaLnBrk="1" hangingPunct="1">
              <a:lnSpc>
                <a:spcPct val="150000"/>
              </a:lnSpc>
              <a:spcBef>
                <a:spcPct val="0"/>
              </a:spcBef>
              <a:buClrTx/>
              <a:buFontTx/>
              <a:buNone/>
              <a:defRPr/>
            </a:pPr>
            <a:r>
              <a:rPr kumimoji="0" lang="ja-JP" altLang="en-US" sz="1800">
                <a:solidFill>
                  <a:schemeClr val="tx1">
                    <a:lumMod val="65000"/>
                    <a:lumOff val="35000"/>
                  </a:schemeClr>
                </a:solidFill>
                <a:latin typeface="HGS明朝E" panose="02020900000000000000" pitchFamily="18" charset="-128"/>
                <a:ea typeface="HGS明朝E" panose="02020900000000000000" pitchFamily="18" charset="-128"/>
              </a:rPr>
              <a:t>縮尺</a:t>
            </a:r>
            <a:r>
              <a:rPr kumimoji="0" lang="en-US" altLang="ja-JP" sz="1800">
                <a:solidFill>
                  <a:schemeClr val="tx1">
                    <a:lumMod val="65000"/>
                    <a:lumOff val="35000"/>
                  </a:schemeClr>
                </a:solidFill>
                <a:latin typeface="HGS明朝E" panose="02020900000000000000" pitchFamily="18" charset="-128"/>
                <a:ea typeface="HGS明朝E" panose="02020900000000000000" pitchFamily="18" charset="-128"/>
              </a:rPr>
              <a:t> 1</a:t>
            </a:r>
            <a:r>
              <a:rPr kumimoji="0" lang="ja-JP" altLang="en-US" sz="1800">
                <a:solidFill>
                  <a:schemeClr val="tx1">
                    <a:lumMod val="65000"/>
                    <a:lumOff val="35000"/>
                  </a:schemeClr>
                </a:solidFill>
                <a:latin typeface="HGS明朝E" panose="02020900000000000000" pitchFamily="18" charset="-128"/>
                <a:ea typeface="HGS明朝E" panose="02020900000000000000" pitchFamily="18" charset="-128"/>
              </a:rPr>
              <a:t>：</a:t>
            </a:r>
            <a:r>
              <a:rPr kumimoji="0" lang="en-US" altLang="ja-JP" sz="1800">
                <a:solidFill>
                  <a:schemeClr val="tx1">
                    <a:lumMod val="65000"/>
                    <a:lumOff val="35000"/>
                  </a:schemeClr>
                </a:solidFill>
                <a:latin typeface="HGS明朝E" panose="02020900000000000000" pitchFamily="18" charset="-128"/>
                <a:ea typeface="HGS明朝E" panose="02020900000000000000" pitchFamily="18" charset="-128"/>
              </a:rPr>
              <a:t>50</a:t>
            </a:r>
            <a:endParaRPr kumimoji="0" lang="en-US" altLang="ja-JP" sz="1800" dirty="0">
              <a:solidFill>
                <a:schemeClr val="tx1">
                  <a:lumMod val="65000"/>
                  <a:lumOff val="35000"/>
                </a:schemeClr>
              </a:solidFill>
              <a:latin typeface="HGS明朝E" panose="02020900000000000000" pitchFamily="18" charset="-128"/>
              <a:ea typeface="HGS明朝E" panose="02020900000000000000" pitchFamily="18" charset="-128"/>
            </a:endParaRPr>
          </a:p>
        </p:txBody>
      </p:sp>
      <p:grpSp>
        <p:nvGrpSpPr>
          <p:cNvPr id="12" name="グループ化 11">
            <a:extLst>
              <a:ext uri="{FF2B5EF4-FFF2-40B4-BE49-F238E27FC236}">
                <a16:creationId xmlns:a16="http://schemas.microsoft.com/office/drawing/2014/main" id="{5CF0E8F7-8087-4167-8DEC-A88FA01EADBC}"/>
              </a:ext>
            </a:extLst>
          </p:cNvPr>
          <p:cNvGrpSpPr/>
          <p:nvPr/>
        </p:nvGrpSpPr>
        <p:grpSpPr>
          <a:xfrm>
            <a:off x="5254377" y="4652152"/>
            <a:ext cx="2001217" cy="585039"/>
            <a:chOff x="6501027" y="4329060"/>
            <a:chExt cx="1980132" cy="720048"/>
          </a:xfrm>
        </p:grpSpPr>
        <p:sp>
          <p:nvSpPr>
            <p:cNvPr id="2" name="正方形/長方形 1"/>
            <p:cNvSpPr/>
            <p:nvPr/>
          </p:nvSpPr>
          <p:spPr bwMode="auto">
            <a:xfrm>
              <a:off x="6501027" y="4329060"/>
              <a:ext cx="1980132" cy="720048"/>
            </a:xfrm>
            <a:prstGeom prst="rect">
              <a:avLst/>
            </a:prstGeom>
            <a:no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algn="ctr" defTabSz="742950" fontAlgn="base">
                <a:spcBef>
                  <a:spcPct val="0"/>
                </a:spcBef>
                <a:spcAft>
                  <a:spcPct val="0"/>
                </a:spcAft>
              </a:pPr>
              <a:endParaRPr lang="ja-JP" altLang="en-US" sz="1950" i="1">
                <a:latin typeface="Times New Roman" charset="0"/>
                <a:ea typeface="ＭＳ Ｐゴシック" charset="0"/>
                <a:cs typeface="ＭＳ Ｐゴシック" charset="0"/>
              </a:endParaRPr>
            </a:p>
          </p:txBody>
        </p:sp>
        <p:sp>
          <p:nvSpPr>
            <p:cNvPr id="10" name="楕円 9">
              <a:extLst>
                <a:ext uri="{FF2B5EF4-FFF2-40B4-BE49-F238E27FC236}">
                  <a16:creationId xmlns:a16="http://schemas.microsoft.com/office/drawing/2014/main" id="{84BA3790-E965-47E1-B93A-E0B5E4B586E8}"/>
                </a:ext>
              </a:extLst>
            </p:cNvPr>
            <p:cNvSpPr/>
            <p:nvPr/>
          </p:nvSpPr>
          <p:spPr bwMode="auto">
            <a:xfrm>
              <a:off x="6613434" y="4468742"/>
              <a:ext cx="45719" cy="60853"/>
            </a:xfrm>
            <a:prstGeom prst="ellipse">
              <a:avLst/>
            </a:prstGeom>
            <a:solidFill>
              <a:srgbClr val="FF0000"/>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algn="ctr" defTabSz="742950" fontAlgn="base">
                <a:spcBef>
                  <a:spcPct val="0"/>
                </a:spcBef>
                <a:spcAft>
                  <a:spcPct val="0"/>
                </a:spcAft>
              </a:pPr>
              <a:endParaRPr lang="ja-JP" altLang="en-US" sz="1950" i="1">
                <a:latin typeface="Times New Roman" charset="0"/>
                <a:ea typeface="ＭＳ Ｐゴシック" charset="0"/>
                <a:cs typeface="ＭＳ Ｐゴシック" charset="0"/>
              </a:endParaRPr>
            </a:p>
          </p:txBody>
        </p:sp>
        <p:sp>
          <p:nvSpPr>
            <p:cNvPr id="11" name="正方形/長方形 10">
              <a:extLst>
                <a:ext uri="{FF2B5EF4-FFF2-40B4-BE49-F238E27FC236}">
                  <a16:creationId xmlns:a16="http://schemas.microsoft.com/office/drawing/2014/main" id="{4C3E8894-B15F-40CF-8F9D-CC6CCB770F4F}"/>
                </a:ext>
              </a:extLst>
            </p:cNvPr>
            <p:cNvSpPr/>
            <p:nvPr/>
          </p:nvSpPr>
          <p:spPr bwMode="auto">
            <a:xfrm>
              <a:off x="6906054" y="4734087"/>
              <a:ext cx="810054" cy="180012"/>
            </a:xfrm>
            <a:prstGeom prst="rect">
              <a:avLst/>
            </a:prstGeom>
            <a:solidFill>
              <a:schemeClr val="bg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algn="ctr" defTabSz="742950" fontAlgn="base">
                <a:spcBef>
                  <a:spcPct val="0"/>
                </a:spcBef>
                <a:spcAft>
                  <a:spcPct val="0"/>
                </a:spcAft>
              </a:pPr>
              <a:endParaRPr lang="ja-JP" altLang="en-US" sz="1950" i="1">
                <a:latin typeface="Times New Roman" charset="0"/>
                <a:ea typeface="ＭＳ Ｐゴシック" charset="0"/>
                <a:cs typeface="ＭＳ Ｐゴシック" charset="0"/>
              </a:endParaRPr>
            </a:p>
          </p:txBody>
        </p:sp>
        <p:sp>
          <p:nvSpPr>
            <p:cNvPr id="7" name="サブタイトル 4">
              <a:extLst>
                <a:ext uri="{FF2B5EF4-FFF2-40B4-BE49-F238E27FC236}">
                  <a16:creationId xmlns:a16="http://schemas.microsoft.com/office/drawing/2014/main" id="{7988978A-0B47-475F-9039-33D5A9BA11AD}"/>
                </a:ext>
              </a:extLst>
            </p:cNvPr>
            <p:cNvSpPr txBox="1">
              <a:spLocks/>
            </p:cNvSpPr>
            <p:nvPr/>
          </p:nvSpPr>
          <p:spPr bwMode="auto">
            <a:xfrm>
              <a:off x="6882318" y="4630762"/>
              <a:ext cx="1433879" cy="2868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Char char="•"/>
                <a:defRPr kumimoji="1" sz="2400" i="1">
                  <a:solidFill>
                    <a:srgbClr val="262626"/>
                  </a:solidFill>
                  <a:latin typeface="ＭＳ Ｐゴシック" panose="020B0600070205080204" pitchFamily="50" charset="-128"/>
                  <a:ea typeface="ＭＳ Ｐゴシック" panose="020B0600070205080204" pitchFamily="50" charset="-128"/>
                </a:defRPr>
              </a:lvl1pPr>
              <a:lvl2pPr marL="742950" indent="-285750">
                <a:spcBef>
                  <a:spcPct val="20000"/>
                </a:spcBef>
                <a:buClr>
                  <a:srgbClr val="3333FF"/>
                </a:buClr>
                <a:buSzPct val="80000"/>
                <a:buChar char="–"/>
                <a:defRPr kumimoji="1" sz="2000" i="1">
                  <a:solidFill>
                    <a:srgbClr val="262626"/>
                  </a:solidFill>
                  <a:latin typeface="ＭＳ Ｐゴシック" panose="020B0600070205080204" pitchFamily="50" charset="-128"/>
                  <a:ea typeface="ＭＳ Ｐゴシック" panose="020B0600070205080204" pitchFamily="50" charset="-128"/>
                </a:defRPr>
              </a:lvl2pPr>
              <a:lvl3pPr marL="1143000" indent="-228600">
                <a:spcBef>
                  <a:spcPct val="20000"/>
                </a:spcBef>
                <a:buChar char="•"/>
                <a:defRPr kumimoji="1" sz="2400" i="1">
                  <a:solidFill>
                    <a:srgbClr val="262626"/>
                  </a:solidFill>
                  <a:latin typeface="ＭＳ Ｐゴシック" panose="020B0600070205080204" pitchFamily="50" charset="-128"/>
                  <a:ea typeface="ＭＳ Ｐゴシック" panose="020B0600070205080204" pitchFamily="50" charset="-128"/>
                </a:defRPr>
              </a:lvl3pPr>
              <a:lvl4pPr marL="1600200" indent="-228600">
                <a:spcBef>
                  <a:spcPct val="20000"/>
                </a:spcBef>
                <a:buChar char="–"/>
                <a:defRPr kumimoji="1" sz="2000" i="1">
                  <a:solidFill>
                    <a:srgbClr val="262626"/>
                  </a:solidFill>
                  <a:latin typeface="ＭＳ Ｐゴシック" panose="020B0600070205080204" pitchFamily="50" charset="-128"/>
                  <a:ea typeface="ＭＳ Ｐゴシック" panose="020B0600070205080204" pitchFamily="50" charset="-128"/>
                </a:defRPr>
              </a:lvl4pPr>
              <a:lvl5pPr marL="2057400" indent="-228600">
                <a:spcBef>
                  <a:spcPct val="20000"/>
                </a:spcBef>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5pPr>
              <a:lvl6pPr marL="25146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6pPr>
              <a:lvl7pPr marL="29718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7pPr>
              <a:lvl8pPr marL="34290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8pPr>
              <a:lvl9pPr marL="3886200" indent="-228600" eaLnBrk="0" fontAlgn="base" hangingPunct="0">
                <a:spcBef>
                  <a:spcPct val="20000"/>
                </a:spcBef>
                <a:spcAft>
                  <a:spcPct val="0"/>
                </a:spcAft>
                <a:buClr>
                  <a:schemeClr val="accent1"/>
                </a:buClr>
                <a:buChar char="»"/>
                <a:defRPr kumimoji="1" sz="2000" i="1">
                  <a:solidFill>
                    <a:srgbClr val="262626"/>
                  </a:solidFill>
                  <a:latin typeface="ＭＳ Ｐゴシック" panose="020B0600070205080204" pitchFamily="50" charset="-128"/>
                  <a:ea typeface="ＭＳ Ｐゴシック" panose="020B0600070205080204" pitchFamily="50" charset="-128"/>
                </a:defRPr>
              </a:lvl9pPr>
            </a:lstStyle>
            <a:p>
              <a:pPr eaLnBrk="1" hangingPunct="1">
                <a:spcBef>
                  <a:spcPct val="0"/>
                </a:spcBef>
                <a:buClrTx/>
                <a:buFontTx/>
                <a:buNone/>
                <a:defRPr/>
              </a:pPr>
              <a:r>
                <a:rPr kumimoji="0" lang="ja-JP" altLang="en-US" sz="1400" dirty="0">
                  <a:solidFill>
                    <a:srgbClr val="FF0000"/>
                  </a:solidFill>
                  <a:latin typeface="HGS明朝E" panose="02020900000000000000" pitchFamily="18" charset="-128"/>
                  <a:ea typeface="HGS明朝E" panose="02020900000000000000" pitchFamily="18" charset="-128"/>
                </a:rPr>
                <a:t>タイル割付基点</a:t>
              </a:r>
              <a:endParaRPr kumimoji="0" lang="en-US" altLang="ja-JP" sz="1400" dirty="0">
                <a:solidFill>
                  <a:srgbClr val="FF0000"/>
                </a:solidFill>
                <a:latin typeface="HGS明朝E" panose="02020900000000000000" pitchFamily="18" charset="-128"/>
                <a:ea typeface="HGS明朝E" panose="02020900000000000000" pitchFamily="18" charset="-128"/>
              </a:endParaRPr>
            </a:p>
          </p:txBody>
        </p:sp>
        <p:sp>
          <p:nvSpPr>
            <p:cNvPr id="9" name="フリーフォーム: 図形 8">
              <a:extLst>
                <a:ext uri="{FF2B5EF4-FFF2-40B4-BE49-F238E27FC236}">
                  <a16:creationId xmlns:a16="http://schemas.microsoft.com/office/drawing/2014/main" id="{911063EE-188B-459A-80B5-D241E07843C2}"/>
                </a:ext>
              </a:extLst>
            </p:cNvPr>
            <p:cNvSpPr/>
            <p:nvPr/>
          </p:nvSpPr>
          <p:spPr bwMode="auto">
            <a:xfrm>
              <a:off x="6648445" y="4555326"/>
              <a:ext cx="316354" cy="286857"/>
            </a:xfrm>
            <a:custGeom>
              <a:avLst/>
              <a:gdLst>
                <a:gd name="connsiteX0" fmla="*/ 0 w 339213"/>
                <a:gd name="connsiteY0" fmla="*/ 0 h 309716"/>
                <a:gd name="connsiteX1" fmla="*/ 172064 w 339213"/>
                <a:gd name="connsiteY1" fmla="*/ 309716 h 309716"/>
                <a:gd name="connsiteX2" fmla="*/ 339213 w 339213"/>
                <a:gd name="connsiteY2" fmla="*/ 309716 h 309716"/>
              </a:gdLst>
              <a:ahLst/>
              <a:cxnLst>
                <a:cxn ang="0">
                  <a:pos x="connsiteX0" y="connsiteY0"/>
                </a:cxn>
                <a:cxn ang="0">
                  <a:pos x="connsiteX1" y="connsiteY1"/>
                </a:cxn>
                <a:cxn ang="0">
                  <a:pos x="connsiteX2" y="connsiteY2"/>
                </a:cxn>
              </a:cxnLst>
              <a:rect l="l" t="t" r="r" b="b"/>
              <a:pathLst>
                <a:path w="339213" h="309716">
                  <a:moveTo>
                    <a:pt x="0" y="0"/>
                  </a:moveTo>
                  <a:lnTo>
                    <a:pt x="172064" y="309716"/>
                  </a:lnTo>
                  <a:lnTo>
                    <a:pt x="339213" y="309716"/>
                  </a:lnTo>
                </a:path>
              </a:pathLst>
            </a:custGeom>
            <a:noFill/>
            <a:ln w="9525" cap="flat" cmpd="sng" algn="ctr">
              <a:solidFill>
                <a:srgbClr val="FF0000"/>
              </a:solidFill>
              <a:prstDash val="solid"/>
              <a:round/>
              <a:headEnd type="triangl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74295" tIns="37148" rIns="74295" bIns="37148" numCol="1" rtlCol="0" anchor="t" anchorCtr="0" compatLnSpc="1">
              <a:prstTxWarp prst="textNoShape">
                <a:avLst/>
              </a:prstTxWarp>
            </a:bodyPr>
            <a:lstStyle/>
            <a:p>
              <a:pPr algn="ctr" defTabSz="742950" fontAlgn="base">
                <a:spcBef>
                  <a:spcPct val="0"/>
                </a:spcBef>
                <a:spcAft>
                  <a:spcPct val="0"/>
                </a:spcAft>
              </a:pPr>
              <a:endParaRPr lang="ja-JP" altLang="en-US" sz="1950" i="1">
                <a:latin typeface="Times New Roman" charset="0"/>
                <a:ea typeface="ＭＳ Ｐゴシック" charset="0"/>
                <a:cs typeface="ＭＳ Ｐゴシック" charset="0"/>
              </a:endParaRPr>
            </a:p>
          </p:txBody>
        </p:sp>
      </p:grpSp>
      <p:sp>
        <p:nvSpPr>
          <p:cNvPr id="13" name="Rectangle 7">
            <a:extLst>
              <a:ext uri="{FF2B5EF4-FFF2-40B4-BE49-F238E27FC236}">
                <a16:creationId xmlns:a16="http://schemas.microsoft.com/office/drawing/2014/main" id="{97EE0BD2-43A2-4F11-8DB6-2A1E9CA25648}"/>
              </a:ext>
            </a:extLst>
          </p:cNvPr>
          <p:cNvSpPr>
            <a:spLocks noChangeArrowheads="1"/>
          </p:cNvSpPr>
          <p:nvPr/>
        </p:nvSpPr>
        <p:spPr bwMode="auto">
          <a:xfrm>
            <a:off x="431798" y="866775"/>
            <a:ext cx="9044814" cy="93663"/>
          </a:xfrm>
          <a:prstGeom prst="rect">
            <a:avLst/>
          </a:prstGeom>
          <a:gradFill flip="none" rotWithShape="1">
            <a:gsLst>
              <a:gs pos="0">
                <a:schemeClr val="bg1">
                  <a:lumMod val="65000"/>
                </a:schemeClr>
              </a:gs>
              <a:gs pos="100000">
                <a:srgbClr val="FFFFFF"/>
              </a:gs>
              <a:gs pos="65000">
                <a:schemeClr val="bg1">
                  <a:lumMod val="65000"/>
                </a:schemeClr>
              </a:gs>
            </a:gsLst>
            <a:lin ang="0" scaled="1"/>
            <a:tileRect/>
          </a:gradFill>
          <a:ln>
            <a:noFill/>
          </a:ln>
          <a:effectLst/>
        </p:spPr>
        <p:txBody>
          <a:bodyPr wrap="none" anchor="ctr"/>
          <a:lstStyle/>
          <a:p>
            <a:pPr algn="ctr" eaLnBrk="1" hangingPunct="1">
              <a:defRPr/>
            </a:pPr>
            <a:endParaRPr lang="ja-JP" altLang="en-US" i="0">
              <a:latin typeface="Tahoma" charset="0"/>
              <a:ea typeface="ＭＳ Ｐゴシック" charset="0"/>
              <a:cs typeface="ＭＳ Ｐゴシック" charset="0"/>
            </a:endParaRPr>
          </a:p>
        </p:txBody>
      </p:sp>
    </p:spTree>
    <p:extLst>
      <p:ext uri="{BB962C8B-B14F-4D97-AF65-F5344CB8AC3E}">
        <p14:creationId xmlns:p14="http://schemas.microsoft.com/office/powerpoint/2010/main" val="19714851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四角形: 角を丸くする 29">
            <a:extLst>
              <a:ext uri="{FF2B5EF4-FFF2-40B4-BE49-F238E27FC236}">
                <a16:creationId xmlns:a16="http://schemas.microsoft.com/office/drawing/2014/main" id="{15F84F2A-A65D-724D-9F58-98F72513F463}"/>
              </a:ext>
            </a:extLst>
          </p:cNvPr>
          <p:cNvSpPr/>
          <p:nvPr/>
        </p:nvSpPr>
        <p:spPr>
          <a:xfrm>
            <a:off x="5370066" y="4402975"/>
            <a:ext cx="4098012" cy="2241698"/>
          </a:xfrm>
          <a:prstGeom prst="roundRect">
            <a:avLst>
              <a:gd name="adj" fmla="val 8967"/>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a:extLst>
              <a:ext uri="{FF2B5EF4-FFF2-40B4-BE49-F238E27FC236}">
                <a16:creationId xmlns:a16="http://schemas.microsoft.com/office/drawing/2014/main" id="{0EE6FFAB-E987-B045-8C61-3A0E755674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5415" y="4626854"/>
            <a:ext cx="1828629" cy="1742517"/>
          </a:xfrm>
          <a:prstGeom prst="rect">
            <a:avLst/>
          </a:prstGeom>
        </p:spPr>
      </p:pic>
      <p:pic>
        <p:nvPicPr>
          <p:cNvPr id="3" name="図 2">
            <a:extLst>
              <a:ext uri="{FF2B5EF4-FFF2-40B4-BE49-F238E27FC236}">
                <a16:creationId xmlns:a16="http://schemas.microsoft.com/office/drawing/2014/main" id="{56212071-989F-E24D-9C99-500AB1FC19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11523" y="4639234"/>
            <a:ext cx="1916351" cy="1706601"/>
          </a:xfrm>
          <a:prstGeom prst="rect">
            <a:avLst/>
          </a:prstGeom>
        </p:spPr>
      </p:pic>
      <p:sp>
        <p:nvSpPr>
          <p:cNvPr id="4" name="スライド番号プレースホルダー 3">
            <a:extLst>
              <a:ext uri="{FF2B5EF4-FFF2-40B4-BE49-F238E27FC236}">
                <a16:creationId xmlns:a16="http://schemas.microsoft.com/office/drawing/2014/main" id="{815A0CC5-7095-41A1-9854-082F9C0EA8D4}"/>
              </a:ext>
            </a:extLst>
          </p:cNvPr>
          <p:cNvSpPr>
            <a:spLocks noGrp="1"/>
          </p:cNvSpPr>
          <p:nvPr>
            <p:ph type="sldNum" sz="quarter" idx="4"/>
          </p:nvPr>
        </p:nvSpPr>
        <p:spPr>
          <a:xfrm>
            <a:off x="9196698" y="6323402"/>
            <a:ext cx="601226" cy="260350"/>
          </a:xfrm>
        </p:spPr>
        <p:txBody>
          <a:bodyPr/>
          <a:lstStyle/>
          <a:p>
            <a:fld id="{FF201CBC-0A1A-4EBD-A1D5-774CF332F279}" type="slidenum">
              <a:rPr kumimoji="1" lang="ja-JP" altLang="en-US" smtClean="0"/>
              <a:pPr/>
              <a:t>65</a:t>
            </a:fld>
            <a:endParaRPr kumimoji="1" lang="ja-JP" altLang="en-US"/>
          </a:p>
        </p:txBody>
      </p:sp>
      <p:sp>
        <p:nvSpPr>
          <p:cNvPr id="9" name="字幕 8">
            <a:extLst>
              <a:ext uri="{FF2B5EF4-FFF2-40B4-BE49-F238E27FC236}">
                <a16:creationId xmlns:a16="http://schemas.microsoft.com/office/drawing/2014/main" id="{8D311733-0603-4A2E-A21E-743CD5519C4E}"/>
              </a:ext>
            </a:extLst>
          </p:cNvPr>
          <p:cNvSpPr>
            <a:spLocks noGrp="1"/>
          </p:cNvSpPr>
          <p:nvPr>
            <p:ph type="subTitle" idx="10"/>
          </p:nvPr>
        </p:nvSpPr>
        <p:spPr>
          <a:xfrm>
            <a:off x="371932" y="340740"/>
            <a:ext cx="9488912" cy="523964"/>
          </a:xfrm>
        </p:spPr>
        <p:txBody>
          <a:bodyPr/>
          <a:lstStyle/>
          <a:p>
            <a:r>
              <a:rPr lang="ja-JP" altLang="en-US" sz="2400"/>
              <a:t>⑱</a:t>
            </a:r>
            <a:r>
              <a:rPr lang="ja-JP" altLang="en-US" sz="2400" spc="-150"/>
              <a:t>テクスチャの読み込みと張り付け　</a:t>
            </a:r>
            <a:r>
              <a:rPr lang="ja-JP" altLang="en-US" sz="2400"/>
              <a:t>：</a:t>
            </a:r>
            <a:r>
              <a:rPr lang="ja-JP" altLang="en-US"/>
              <a:t>テクスチャ位置の調整</a:t>
            </a:r>
            <a:endParaRPr kumimoji="1" lang="ja-JP" altLang="en-US"/>
          </a:p>
        </p:txBody>
      </p:sp>
      <p:sp>
        <p:nvSpPr>
          <p:cNvPr id="13" name="コンテンツ プレースホルダー 2">
            <a:extLst>
              <a:ext uri="{FF2B5EF4-FFF2-40B4-BE49-F238E27FC236}">
                <a16:creationId xmlns:a16="http://schemas.microsoft.com/office/drawing/2014/main" id="{F7DF7D9A-030F-FF44-9637-04E4D6CE6359}"/>
              </a:ext>
            </a:extLst>
          </p:cNvPr>
          <p:cNvSpPr>
            <a:spLocks noGrp="1"/>
          </p:cNvSpPr>
          <p:nvPr>
            <p:ph idx="1"/>
          </p:nvPr>
        </p:nvSpPr>
        <p:spPr>
          <a:xfrm>
            <a:off x="526982" y="6383500"/>
            <a:ext cx="4635471" cy="385151"/>
          </a:xfrm>
        </p:spPr>
        <p:txBody>
          <a:bodyPr>
            <a:normAutofit/>
          </a:bodyPr>
          <a:lstStyle/>
          <a:p>
            <a:r>
              <a:rPr lang="en-US" altLang="ja-JP" sz="1600" dirty="0"/>
              <a:t>2 </a:t>
            </a:r>
            <a:r>
              <a:rPr lang="ja-JP" altLang="en-US" sz="1600"/>
              <a:t>赤ピンを移動　終了：右クリック「完了」</a:t>
            </a:r>
          </a:p>
        </p:txBody>
      </p:sp>
      <p:pic>
        <p:nvPicPr>
          <p:cNvPr id="15" name="図 14" descr="屋内, 座る, 部屋, 小さい が含まれている画像&#10;&#10;自動的に生成された説明">
            <a:extLst>
              <a:ext uri="{FF2B5EF4-FFF2-40B4-BE49-F238E27FC236}">
                <a16:creationId xmlns:a16="http://schemas.microsoft.com/office/drawing/2014/main" id="{B2E4EC4D-1839-D841-96BD-DE9868A3F079}"/>
              </a:ext>
            </a:extLst>
          </p:cNvPr>
          <p:cNvPicPr>
            <a:picLocks noChangeAspect="1"/>
          </p:cNvPicPr>
          <p:nvPr/>
        </p:nvPicPr>
        <p:blipFill rotWithShape="1">
          <a:blip r:embed="rId4">
            <a:extLst>
              <a:ext uri="{28A0092B-C50C-407E-A947-70E740481C1C}">
                <a14:useLocalDpi xmlns:a14="http://schemas.microsoft.com/office/drawing/2010/main" val="0"/>
              </a:ext>
            </a:extLst>
          </a:blip>
          <a:srcRect l="4067" r="3594"/>
          <a:stretch/>
        </p:blipFill>
        <p:spPr>
          <a:xfrm>
            <a:off x="4993017" y="1216884"/>
            <a:ext cx="4475061" cy="3116580"/>
          </a:xfrm>
          <a:prstGeom prst="rect">
            <a:avLst/>
          </a:prstGeom>
        </p:spPr>
      </p:pic>
      <p:pic>
        <p:nvPicPr>
          <p:cNvPr id="16" name="図 15" descr="タイル張りのバスルーム&#10;&#10;自動的に生成された説明">
            <a:extLst>
              <a:ext uri="{FF2B5EF4-FFF2-40B4-BE49-F238E27FC236}">
                <a16:creationId xmlns:a16="http://schemas.microsoft.com/office/drawing/2014/main" id="{AF3D113C-D325-0641-B514-97E4D508587A}"/>
              </a:ext>
            </a:extLst>
          </p:cNvPr>
          <p:cNvPicPr>
            <a:picLocks noChangeAspect="1"/>
          </p:cNvPicPr>
          <p:nvPr/>
        </p:nvPicPr>
        <p:blipFill rotWithShape="1">
          <a:blip r:embed="rId5">
            <a:extLst>
              <a:ext uri="{28A0092B-C50C-407E-A947-70E740481C1C}">
                <a14:useLocalDpi xmlns:a14="http://schemas.microsoft.com/office/drawing/2010/main" val="0"/>
              </a:ext>
            </a:extLst>
          </a:blip>
          <a:srcRect l="6668" t="9512" r="12882"/>
          <a:stretch/>
        </p:blipFill>
        <p:spPr>
          <a:xfrm>
            <a:off x="402666" y="1202911"/>
            <a:ext cx="4475061" cy="3116580"/>
          </a:xfrm>
          <a:prstGeom prst="rect">
            <a:avLst/>
          </a:prstGeom>
        </p:spPr>
      </p:pic>
      <p:sp>
        <p:nvSpPr>
          <p:cNvPr id="17" name="正方形/長方形 16">
            <a:extLst>
              <a:ext uri="{FF2B5EF4-FFF2-40B4-BE49-F238E27FC236}">
                <a16:creationId xmlns:a16="http://schemas.microsoft.com/office/drawing/2014/main" id="{B25A0E98-5025-6C46-967F-BAA04EA2DF15}"/>
              </a:ext>
            </a:extLst>
          </p:cNvPr>
          <p:cNvSpPr/>
          <p:nvPr/>
        </p:nvSpPr>
        <p:spPr>
          <a:xfrm>
            <a:off x="2079547" y="891569"/>
            <a:ext cx="877163" cy="369332"/>
          </a:xfrm>
          <a:prstGeom prst="rect">
            <a:avLst/>
          </a:prstGeom>
        </p:spPr>
        <p:txBody>
          <a:bodyPr wrap="none">
            <a:spAutoFit/>
          </a:bodyPr>
          <a:lstStyle/>
          <a:p>
            <a:r>
              <a:rPr kumimoji="1" lang="ja-JP" altLang="en-US" i="1">
                <a:solidFill>
                  <a:schemeClr val="tx1">
                    <a:lumMod val="65000"/>
                    <a:lumOff val="35000"/>
                  </a:schemeClr>
                </a:solidFill>
              </a:rPr>
              <a:t>調整前</a:t>
            </a:r>
          </a:p>
        </p:txBody>
      </p:sp>
      <p:sp>
        <p:nvSpPr>
          <p:cNvPr id="18" name="正方形/長方形 17">
            <a:extLst>
              <a:ext uri="{FF2B5EF4-FFF2-40B4-BE49-F238E27FC236}">
                <a16:creationId xmlns:a16="http://schemas.microsoft.com/office/drawing/2014/main" id="{DF8C3D72-57B4-364A-BA12-1FEAA7E8EF1F}"/>
              </a:ext>
            </a:extLst>
          </p:cNvPr>
          <p:cNvSpPr/>
          <p:nvPr/>
        </p:nvSpPr>
        <p:spPr>
          <a:xfrm>
            <a:off x="6791425" y="907442"/>
            <a:ext cx="877163" cy="369332"/>
          </a:xfrm>
          <a:prstGeom prst="rect">
            <a:avLst/>
          </a:prstGeom>
        </p:spPr>
        <p:txBody>
          <a:bodyPr wrap="none">
            <a:spAutoFit/>
          </a:bodyPr>
          <a:lstStyle/>
          <a:p>
            <a:r>
              <a:rPr kumimoji="1" lang="ja-JP" altLang="en-US" i="1">
                <a:solidFill>
                  <a:schemeClr val="tx1">
                    <a:lumMod val="65000"/>
                    <a:lumOff val="35000"/>
                  </a:schemeClr>
                </a:solidFill>
              </a:rPr>
              <a:t>調整後</a:t>
            </a:r>
          </a:p>
        </p:txBody>
      </p:sp>
      <p:cxnSp>
        <p:nvCxnSpPr>
          <p:cNvPr id="19" name="直線矢印コネクタ 18">
            <a:extLst>
              <a:ext uri="{FF2B5EF4-FFF2-40B4-BE49-F238E27FC236}">
                <a16:creationId xmlns:a16="http://schemas.microsoft.com/office/drawing/2014/main" id="{EDE4C131-7A00-AE4B-8A58-1A94A3493B05}"/>
              </a:ext>
            </a:extLst>
          </p:cNvPr>
          <p:cNvCxnSpPr>
            <a:cxnSpLocks/>
          </p:cNvCxnSpPr>
          <p:nvPr/>
        </p:nvCxnSpPr>
        <p:spPr>
          <a:xfrm flipH="1">
            <a:off x="1540058" y="2048583"/>
            <a:ext cx="206538" cy="58095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正方形/長方形 20">
            <a:extLst>
              <a:ext uri="{FF2B5EF4-FFF2-40B4-BE49-F238E27FC236}">
                <a16:creationId xmlns:a16="http://schemas.microsoft.com/office/drawing/2014/main" id="{91ABDFB2-B630-564E-92E3-26D489A2C22A}"/>
              </a:ext>
            </a:extLst>
          </p:cNvPr>
          <p:cNvSpPr/>
          <p:nvPr/>
        </p:nvSpPr>
        <p:spPr>
          <a:xfrm>
            <a:off x="1347986" y="1668693"/>
            <a:ext cx="1620957" cy="338554"/>
          </a:xfrm>
          <a:prstGeom prst="rect">
            <a:avLst/>
          </a:prstGeom>
        </p:spPr>
        <p:txBody>
          <a:bodyPr wrap="none">
            <a:spAutoFit/>
          </a:bodyPr>
          <a:lstStyle/>
          <a:p>
            <a:r>
              <a:rPr kumimoji="1" lang="ja-JP" altLang="en-US" sz="1600" i="1">
                <a:solidFill>
                  <a:srgbClr val="FF0000"/>
                </a:solidFill>
              </a:rPr>
              <a:t>タイル割付基点</a:t>
            </a:r>
          </a:p>
        </p:txBody>
      </p:sp>
      <p:sp>
        <p:nvSpPr>
          <p:cNvPr id="23" name="円/楕円 22">
            <a:extLst>
              <a:ext uri="{FF2B5EF4-FFF2-40B4-BE49-F238E27FC236}">
                <a16:creationId xmlns:a16="http://schemas.microsoft.com/office/drawing/2014/main" id="{27748766-871F-B049-8D4F-7E68F2CF732B}"/>
              </a:ext>
            </a:extLst>
          </p:cNvPr>
          <p:cNvSpPr/>
          <p:nvPr/>
        </p:nvSpPr>
        <p:spPr>
          <a:xfrm>
            <a:off x="2158465" y="2287444"/>
            <a:ext cx="121920" cy="10972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円/楕円 23">
            <a:extLst>
              <a:ext uri="{FF2B5EF4-FFF2-40B4-BE49-F238E27FC236}">
                <a16:creationId xmlns:a16="http://schemas.microsoft.com/office/drawing/2014/main" id="{E90E7B1F-4A04-0449-84C2-D3C2C8139D13}"/>
              </a:ext>
            </a:extLst>
          </p:cNvPr>
          <p:cNvSpPr/>
          <p:nvPr/>
        </p:nvSpPr>
        <p:spPr>
          <a:xfrm>
            <a:off x="6730465" y="2170150"/>
            <a:ext cx="121920" cy="10972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円/楕円 24">
            <a:extLst>
              <a:ext uri="{FF2B5EF4-FFF2-40B4-BE49-F238E27FC236}">
                <a16:creationId xmlns:a16="http://schemas.microsoft.com/office/drawing/2014/main" id="{5905483B-3CBC-4F4D-99E6-9FDDD4A1C2A0}"/>
              </a:ext>
            </a:extLst>
          </p:cNvPr>
          <p:cNvSpPr/>
          <p:nvPr/>
        </p:nvSpPr>
        <p:spPr>
          <a:xfrm>
            <a:off x="3646474" y="1939086"/>
            <a:ext cx="121920" cy="10972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円/楕円 25">
            <a:extLst>
              <a:ext uri="{FF2B5EF4-FFF2-40B4-BE49-F238E27FC236}">
                <a16:creationId xmlns:a16="http://schemas.microsoft.com/office/drawing/2014/main" id="{27D30146-4F67-D343-B37C-5E8AFAFB8723}"/>
              </a:ext>
            </a:extLst>
          </p:cNvPr>
          <p:cNvSpPr/>
          <p:nvPr/>
        </p:nvSpPr>
        <p:spPr>
          <a:xfrm>
            <a:off x="8220004" y="1881617"/>
            <a:ext cx="121920" cy="10972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円/楕円 26">
            <a:extLst>
              <a:ext uri="{FF2B5EF4-FFF2-40B4-BE49-F238E27FC236}">
                <a16:creationId xmlns:a16="http://schemas.microsoft.com/office/drawing/2014/main" id="{9CDABF36-A493-3144-A416-C48ED1F44AA0}"/>
              </a:ext>
            </a:extLst>
          </p:cNvPr>
          <p:cNvSpPr/>
          <p:nvPr/>
        </p:nvSpPr>
        <p:spPr>
          <a:xfrm>
            <a:off x="2457169" y="3945556"/>
            <a:ext cx="121920" cy="10972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円/楕円 27">
            <a:extLst>
              <a:ext uri="{FF2B5EF4-FFF2-40B4-BE49-F238E27FC236}">
                <a16:creationId xmlns:a16="http://schemas.microsoft.com/office/drawing/2014/main" id="{413654AA-F8E5-FD4B-8CA1-77ED84F709E4}"/>
              </a:ext>
            </a:extLst>
          </p:cNvPr>
          <p:cNvSpPr/>
          <p:nvPr/>
        </p:nvSpPr>
        <p:spPr>
          <a:xfrm>
            <a:off x="7156402" y="3814464"/>
            <a:ext cx="121920" cy="10972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円/楕円 28">
            <a:extLst>
              <a:ext uri="{FF2B5EF4-FFF2-40B4-BE49-F238E27FC236}">
                <a16:creationId xmlns:a16="http://schemas.microsoft.com/office/drawing/2014/main" id="{A684C8E9-B37B-0349-8458-0854243A7BB2}"/>
              </a:ext>
            </a:extLst>
          </p:cNvPr>
          <p:cNvSpPr/>
          <p:nvPr/>
        </p:nvSpPr>
        <p:spPr>
          <a:xfrm>
            <a:off x="4259685" y="3433492"/>
            <a:ext cx="121920" cy="10972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円/楕円 29">
            <a:extLst>
              <a:ext uri="{FF2B5EF4-FFF2-40B4-BE49-F238E27FC236}">
                <a16:creationId xmlns:a16="http://schemas.microsoft.com/office/drawing/2014/main" id="{7D40BF34-CD75-9F43-80B5-5AF84D1F3458}"/>
              </a:ext>
            </a:extLst>
          </p:cNvPr>
          <p:cNvSpPr/>
          <p:nvPr/>
        </p:nvSpPr>
        <p:spPr>
          <a:xfrm>
            <a:off x="8953605" y="3348148"/>
            <a:ext cx="121920" cy="10972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a:extLst>
              <a:ext uri="{FF2B5EF4-FFF2-40B4-BE49-F238E27FC236}">
                <a16:creationId xmlns:a16="http://schemas.microsoft.com/office/drawing/2014/main" id="{3033943E-61D3-7C4C-A26F-9A7F4496D2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2176" y="4400647"/>
            <a:ext cx="2088127" cy="1691943"/>
          </a:xfrm>
          <a:prstGeom prst="rect">
            <a:avLst/>
          </a:prstGeom>
        </p:spPr>
      </p:pic>
      <p:sp>
        <p:nvSpPr>
          <p:cNvPr id="32" name="正方形/長方形 31">
            <a:extLst>
              <a:ext uri="{FF2B5EF4-FFF2-40B4-BE49-F238E27FC236}">
                <a16:creationId xmlns:a16="http://schemas.microsoft.com/office/drawing/2014/main" id="{B8BA120F-1FF2-DB48-87F0-C4547CA238C1}"/>
              </a:ext>
            </a:extLst>
          </p:cNvPr>
          <p:cNvSpPr/>
          <p:nvPr/>
        </p:nvSpPr>
        <p:spPr>
          <a:xfrm>
            <a:off x="2923323" y="4449328"/>
            <a:ext cx="2261869" cy="1530419"/>
          </a:xfrm>
          <a:prstGeom prst="rect">
            <a:avLst/>
          </a:prstGeom>
        </p:spPr>
        <p:txBody>
          <a:bodyPr wrap="square">
            <a:spAutoFit/>
          </a:bodyPr>
          <a:lstStyle/>
          <a:p>
            <a:pPr>
              <a:lnSpc>
                <a:spcPct val="120000"/>
              </a:lnSpc>
            </a:pPr>
            <a:r>
              <a:rPr kumimoji="1" lang="ja-JP" altLang="en-US" sz="1600" i="1">
                <a:solidFill>
                  <a:schemeClr val="tx1">
                    <a:lumMod val="65000"/>
                    <a:lumOff val="35000"/>
                  </a:schemeClr>
                </a:solidFill>
              </a:rPr>
              <a:t>　ピンの動き</a:t>
            </a:r>
            <a:endParaRPr kumimoji="1" lang="en-US" altLang="ja-JP" sz="1600" i="1" dirty="0">
              <a:solidFill>
                <a:schemeClr val="tx1">
                  <a:lumMod val="65000"/>
                  <a:lumOff val="35000"/>
                </a:schemeClr>
              </a:solidFill>
            </a:endParaRPr>
          </a:p>
          <a:p>
            <a:pPr>
              <a:lnSpc>
                <a:spcPct val="120000"/>
              </a:lnSpc>
            </a:pPr>
            <a:r>
              <a:rPr kumimoji="1" lang="ja-JP" altLang="en-US" sz="1600" i="1">
                <a:solidFill>
                  <a:schemeClr val="tx1">
                    <a:lumMod val="65000"/>
                    <a:lumOff val="35000"/>
                  </a:schemeClr>
                </a:solidFill>
              </a:rPr>
              <a:t>赤：移動</a:t>
            </a:r>
            <a:endParaRPr kumimoji="1" lang="en-US" altLang="ja-JP" sz="1600" i="1" dirty="0">
              <a:solidFill>
                <a:schemeClr val="tx1">
                  <a:lumMod val="65000"/>
                  <a:lumOff val="35000"/>
                </a:schemeClr>
              </a:solidFill>
            </a:endParaRPr>
          </a:p>
          <a:p>
            <a:pPr>
              <a:lnSpc>
                <a:spcPct val="120000"/>
              </a:lnSpc>
            </a:pPr>
            <a:r>
              <a:rPr kumimoji="1" lang="ja-JP" altLang="en-US" sz="1600" i="1">
                <a:solidFill>
                  <a:schemeClr val="tx1">
                    <a:lumMod val="65000"/>
                    <a:lumOff val="35000"/>
                  </a:schemeClr>
                </a:solidFill>
              </a:rPr>
              <a:t>青：尺度の変更、剪断</a:t>
            </a:r>
            <a:endParaRPr kumimoji="1" lang="en-US" altLang="ja-JP" sz="1600" i="1" dirty="0">
              <a:solidFill>
                <a:schemeClr val="tx1">
                  <a:lumMod val="65000"/>
                  <a:lumOff val="35000"/>
                </a:schemeClr>
              </a:solidFill>
            </a:endParaRPr>
          </a:p>
          <a:p>
            <a:pPr>
              <a:lnSpc>
                <a:spcPct val="120000"/>
              </a:lnSpc>
            </a:pPr>
            <a:r>
              <a:rPr kumimoji="1" lang="ja-JP" altLang="en-US" sz="1600" i="1">
                <a:solidFill>
                  <a:schemeClr val="tx1">
                    <a:lumMod val="65000"/>
                    <a:lumOff val="35000"/>
                  </a:schemeClr>
                </a:solidFill>
              </a:rPr>
              <a:t>緑：尺度の変更、回転</a:t>
            </a:r>
            <a:endParaRPr kumimoji="1" lang="en-US" altLang="ja-JP" sz="1600" i="1" dirty="0">
              <a:solidFill>
                <a:schemeClr val="tx1">
                  <a:lumMod val="65000"/>
                  <a:lumOff val="35000"/>
                </a:schemeClr>
              </a:solidFill>
            </a:endParaRPr>
          </a:p>
          <a:p>
            <a:pPr>
              <a:lnSpc>
                <a:spcPct val="120000"/>
              </a:lnSpc>
            </a:pPr>
            <a:r>
              <a:rPr kumimoji="1" lang="ja-JP" altLang="en-US" sz="1600" i="1">
                <a:solidFill>
                  <a:schemeClr val="tx1">
                    <a:lumMod val="65000"/>
                    <a:lumOff val="35000"/>
                  </a:schemeClr>
                </a:solidFill>
              </a:rPr>
              <a:t>黄：歪み</a:t>
            </a:r>
          </a:p>
        </p:txBody>
      </p:sp>
      <p:sp>
        <p:nvSpPr>
          <p:cNvPr id="34" name="円/楕円 33">
            <a:extLst>
              <a:ext uri="{FF2B5EF4-FFF2-40B4-BE49-F238E27FC236}">
                <a16:creationId xmlns:a16="http://schemas.microsoft.com/office/drawing/2014/main" id="{7694BD79-0E9A-9A45-93CA-77E91EC43F88}"/>
              </a:ext>
            </a:extLst>
          </p:cNvPr>
          <p:cNvSpPr/>
          <p:nvPr/>
        </p:nvSpPr>
        <p:spPr>
          <a:xfrm>
            <a:off x="2778578" y="4872752"/>
            <a:ext cx="121920" cy="132771"/>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円/楕円 34">
            <a:extLst>
              <a:ext uri="{FF2B5EF4-FFF2-40B4-BE49-F238E27FC236}">
                <a16:creationId xmlns:a16="http://schemas.microsoft.com/office/drawing/2014/main" id="{5D071E43-F4D7-1443-977A-8E79300FF83F}"/>
              </a:ext>
            </a:extLst>
          </p:cNvPr>
          <p:cNvSpPr/>
          <p:nvPr/>
        </p:nvSpPr>
        <p:spPr>
          <a:xfrm>
            <a:off x="2778578" y="5155404"/>
            <a:ext cx="121920" cy="132771"/>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円/楕円 35">
            <a:extLst>
              <a:ext uri="{FF2B5EF4-FFF2-40B4-BE49-F238E27FC236}">
                <a16:creationId xmlns:a16="http://schemas.microsoft.com/office/drawing/2014/main" id="{A87B6C81-C5C6-F442-9C58-8F9264BC5C79}"/>
              </a:ext>
            </a:extLst>
          </p:cNvPr>
          <p:cNvSpPr/>
          <p:nvPr/>
        </p:nvSpPr>
        <p:spPr>
          <a:xfrm>
            <a:off x="2778578" y="5438056"/>
            <a:ext cx="121920" cy="132771"/>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円/楕円 36">
            <a:extLst>
              <a:ext uri="{FF2B5EF4-FFF2-40B4-BE49-F238E27FC236}">
                <a16:creationId xmlns:a16="http://schemas.microsoft.com/office/drawing/2014/main" id="{2789B8C2-E32B-A644-92E9-E7FE95CAB1AA}"/>
              </a:ext>
            </a:extLst>
          </p:cNvPr>
          <p:cNvSpPr/>
          <p:nvPr/>
        </p:nvSpPr>
        <p:spPr>
          <a:xfrm>
            <a:off x="2778578" y="5736545"/>
            <a:ext cx="121920" cy="132771"/>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8" name="直線矢印コネクタ 37">
            <a:extLst>
              <a:ext uri="{FF2B5EF4-FFF2-40B4-BE49-F238E27FC236}">
                <a16:creationId xmlns:a16="http://schemas.microsoft.com/office/drawing/2014/main" id="{98E61C8E-C7E5-4C87-8BE0-2E2F7D0D34FB}"/>
              </a:ext>
            </a:extLst>
          </p:cNvPr>
          <p:cNvCxnSpPr>
            <a:cxnSpLocks/>
          </p:cNvCxnSpPr>
          <p:nvPr/>
        </p:nvCxnSpPr>
        <p:spPr>
          <a:xfrm flipH="1">
            <a:off x="5541709" y="2035598"/>
            <a:ext cx="206538" cy="580954"/>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9" name="正方形/長方形 38">
            <a:extLst>
              <a:ext uri="{FF2B5EF4-FFF2-40B4-BE49-F238E27FC236}">
                <a16:creationId xmlns:a16="http://schemas.microsoft.com/office/drawing/2014/main" id="{3E725D09-4C99-49FF-A81D-121E43FAFDE1}"/>
              </a:ext>
            </a:extLst>
          </p:cNvPr>
          <p:cNvSpPr/>
          <p:nvPr/>
        </p:nvSpPr>
        <p:spPr>
          <a:xfrm>
            <a:off x="5349637" y="1655708"/>
            <a:ext cx="1620957" cy="338554"/>
          </a:xfrm>
          <a:prstGeom prst="rect">
            <a:avLst/>
          </a:prstGeom>
        </p:spPr>
        <p:txBody>
          <a:bodyPr wrap="none">
            <a:spAutoFit/>
          </a:bodyPr>
          <a:lstStyle/>
          <a:p>
            <a:r>
              <a:rPr kumimoji="1" lang="ja-JP" altLang="en-US" sz="1600" i="1">
                <a:solidFill>
                  <a:srgbClr val="FF0000"/>
                </a:solidFill>
              </a:rPr>
              <a:t>タイル割付基点</a:t>
            </a:r>
          </a:p>
        </p:txBody>
      </p:sp>
      <p:sp>
        <p:nvSpPr>
          <p:cNvPr id="40" name="コンテンツ プレースホルダー 2">
            <a:extLst>
              <a:ext uri="{FF2B5EF4-FFF2-40B4-BE49-F238E27FC236}">
                <a16:creationId xmlns:a16="http://schemas.microsoft.com/office/drawing/2014/main" id="{456829B9-61A1-0A42-A9C9-64F776BA1B6A}"/>
              </a:ext>
            </a:extLst>
          </p:cNvPr>
          <p:cNvSpPr txBox="1">
            <a:spLocks/>
          </p:cNvSpPr>
          <p:nvPr/>
        </p:nvSpPr>
        <p:spPr>
          <a:xfrm>
            <a:off x="6776720" y="4369163"/>
            <a:ext cx="1391157" cy="38515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a:t>回転の場合</a:t>
            </a:r>
          </a:p>
        </p:txBody>
      </p:sp>
      <p:sp>
        <p:nvSpPr>
          <p:cNvPr id="41" name="コンテンツ プレースホルダー 2">
            <a:extLst>
              <a:ext uri="{FF2B5EF4-FFF2-40B4-BE49-F238E27FC236}">
                <a16:creationId xmlns:a16="http://schemas.microsoft.com/office/drawing/2014/main" id="{1326291C-EC98-F041-9C0C-4DC881F3415B}"/>
              </a:ext>
            </a:extLst>
          </p:cNvPr>
          <p:cNvSpPr txBox="1">
            <a:spLocks/>
          </p:cNvSpPr>
          <p:nvPr/>
        </p:nvSpPr>
        <p:spPr>
          <a:xfrm>
            <a:off x="553322" y="6079378"/>
            <a:ext cx="8550939" cy="38515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600" dirty="0"/>
              <a:t>1 </a:t>
            </a:r>
            <a:r>
              <a:rPr lang="ja-JP" altLang="en-US" sz="1600"/>
              <a:t>図形選択 → 右クリック → テクスチャ ／位置</a:t>
            </a:r>
          </a:p>
        </p:txBody>
      </p:sp>
      <p:sp>
        <p:nvSpPr>
          <p:cNvPr id="42" name="円/楕円 41">
            <a:extLst>
              <a:ext uri="{FF2B5EF4-FFF2-40B4-BE49-F238E27FC236}">
                <a16:creationId xmlns:a16="http://schemas.microsoft.com/office/drawing/2014/main" id="{7B645A73-8266-874C-95CD-3FF72CE96506}"/>
              </a:ext>
            </a:extLst>
          </p:cNvPr>
          <p:cNvSpPr/>
          <p:nvPr/>
        </p:nvSpPr>
        <p:spPr>
          <a:xfrm>
            <a:off x="5753081" y="4800608"/>
            <a:ext cx="121920" cy="10972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円/楕円 42">
            <a:extLst>
              <a:ext uri="{FF2B5EF4-FFF2-40B4-BE49-F238E27FC236}">
                <a16:creationId xmlns:a16="http://schemas.microsoft.com/office/drawing/2014/main" id="{407D7E53-C572-844F-9046-BC72348D0ED9}"/>
              </a:ext>
            </a:extLst>
          </p:cNvPr>
          <p:cNvSpPr/>
          <p:nvPr/>
        </p:nvSpPr>
        <p:spPr>
          <a:xfrm>
            <a:off x="5761306" y="5212564"/>
            <a:ext cx="121920" cy="10972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円/楕円 43">
            <a:extLst>
              <a:ext uri="{FF2B5EF4-FFF2-40B4-BE49-F238E27FC236}">
                <a16:creationId xmlns:a16="http://schemas.microsoft.com/office/drawing/2014/main" id="{FD97307F-342D-254E-937E-74BA7562949D}"/>
              </a:ext>
            </a:extLst>
          </p:cNvPr>
          <p:cNvSpPr/>
          <p:nvPr/>
        </p:nvSpPr>
        <p:spPr>
          <a:xfrm>
            <a:off x="6870312" y="4776484"/>
            <a:ext cx="121920" cy="10972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円/楕円 44">
            <a:extLst>
              <a:ext uri="{FF2B5EF4-FFF2-40B4-BE49-F238E27FC236}">
                <a16:creationId xmlns:a16="http://schemas.microsoft.com/office/drawing/2014/main" id="{57CBB738-EF64-3645-ABA8-D8CD62B398F8}"/>
              </a:ext>
            </a:extLst>
          </p:cNvPr>
          <p:cNvSpPr/>
          <p:nvPr/>
        </p:nvSpPr>
        <p:spPr>
          <a:xfrm>
            <a:off x="6862120" y="5187029"/>
            <a:ext cx="121920" cy="10972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円/楕円 46">
            <a:extLst>
              <a:ext uri="{FF2B5EF4-FFF2-40B4-BE49-F238E27FC236}">
                <a16:creationId xmlns:a16="http://schemas.microsoft.com/office/drawing/2014/main" id="{7E8AC7E8-D712-AE43-AB17-3EE0F2E4101A}"/>
              </a:ext>
            </a:extLst>
          </p:cNvPr>
          <p:cNvSpPr/>
          <p:nvPr/>
        </p:nvSpPr>
        <p:spPr>
          <a:xfrm>
            <a:off x="8423185" y="4772720"/>
            <a:ext cx="121920" cy="109728"/>
          </a:xfrm>
          <a:prstGeom prst="ellipse">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円/楕円 47">
            <a:extLst>
              <a:ext uri="{FF2B5EF4-FFF2-40B4-BE49-F238E27FC236}">
                <a16:creationId xmlns:a16="http://schemas.microsoft.com/office/drawing/2014/main" id="{5C326D76-4F79-0D43-8BF6-71E0FE9209DF}"/>
              </a:ext>
            </a:extLst>
          </p:cNvPr>
          <p:cNvSpPr/>
          <p:nvPr/>
        </p:nvSpPr>
        <p:spPr>
          <a:xfrm>
            <a:off x="8390439" y="5940866"/>
            <a:ext cx="121920" cy="109728"/>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9" name="円/楕円 48">
            <a:extLst>
              <a:ext uri="{FF2B5EF4-FFF2-40B4-BE49-F238E27FC236}">
                <a16:creationId xmlns:a16="http://schemas.microsoft.com/office/drawing/2014/main" id="{4F4F8089-AA41-C044-87A6-F3CA3E7CE452}"/>
              </a:ext>
            </a:extLst>
          </p:cNvPr>
          <p:cNvSpPr/>
          <p:nvPr/>
        </p:nvSpPr>
        <p:spPr>
          <a:xfrm>
            <a:off x="7980658" y="5954840"/>
            <a:ext cx="121920" cy="109728"/>
          </a:xfrm>
          <a:prstGeom prst="ellipse">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円/楕円 49">
            <a:extLst>
              <a:ext uri="{FF2B5EF4-FFF2-40B4-BE49-F238E27FC236}">
                <a16:creationId xmlns:a16="http://schemas.microsoft.com/office/drawing/2014/main" id="{929BD57A-961D-3B44-9B86-46C5093B9B3E}"/>
              </a:ext>
            </a:extLst>
          </p:cNvPr>
          <p:cNvSpPr/>
          <p:nvPr/>
        </p:nvSpPr>
        <p:spPr>
          <a:xfrm>
            <a:off x="7950813" y="4752550"/>
            <a:ext cx="121920" cy="10972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6" name="コンテンツ プレースホルダー 2">
            <a:extLst>
              <a:ext uri="{FF2B5EF4-FFF2-40B4-BE49-F238E27FC236}">
                <a16:creationId xmlns:a16="http://schemas.microsoft.com/office/drawing/2014/main" id="{CAC0162F-B956-8D44-A949-B2572ABBE2D4}"/>
              </a:ext>
            </a:extLst>
          </p:cNvPr>
          <p:cNvSpPr txBox="1">
            <a:spLocks/>
          </p:cNvSpPr>
          <p:nvPr/>
        </p:nvSpPr>
        <p:spPr>
          <a:xfrm>
            <a:off x="5924144" y="4880453"/>
            <a:ext cx="1066260" cy="38515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200" i="0">
                <a:solidFill>
                  <a:schemeClr val="bg1"/>
                </a:solidFill>
              </a:rPr>
              <a:t>木目の方向</a:t>
            </a:r>
          </a:p>
        </p:txBody>
      </p:sp>
      <p:cxnSp>
        <p:nvCxnSpPr>
          <p:cNvPr id="88" name="直線矢印コネクタ 87">
            <a:extLst>
              <a:ext uri="{FF2B5EF4-FFF2-40B4-BE49-F238E27FC236}">
                <a16:creationId xmlns:a16="http://schemas.microsoft.com/office/drawing/2014/main" id="{7693AD76-AFDE-C541-A79F-C7050C9EFA28}"/>
              </a:ext>
            </a:extLst>
          </p:cNvPr>
          <p:cNvCxnSpPr/>
          <p:nvPr/>
        </p:nvCxnSpPr>
        <p:spPr>
          <a:xfrm>
            <a:off x="6085848" y="5126997"/>
            <a:ext cx="644617" cy="0"/>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9" name="コンテンツ プレースホルダー 2">
            <a:extLst>
              <a:ext uri="{FF2B5EF4-FFF2-40B4-BE49-F238E27FC236}">
                <a16:creationId xmlns:a16="http://schemas.microsoft.com/office/drawing/2014/main" id="{F542950F-38F8-264C-AB6C-A1E1C04EAAF3}"/>
              </a:ext>
            </a:extLst>
          </p:cNvPr>
          <p:cNvSpPr txBox="1">
            <a:spLocks/>
          </p:cNvSpPr>
          <p:nvPr/>
        </p:nvSpPr>
        <p:spPr>
          <a:xfrm>
            <a:off x="8041618" y="5264818"/>
            <a:ext cx="1066260" cy="38515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200" i="0">
                <a:solidFill>
                  <a:schemeClr val="bg1"/>
                </a:solidFill>
              </a:rPr>
              <a:t>木目の方向</a:t>
            </a:r>
          </a:p>
        </p:txBody>
      </p:sp>
      <p:cxnSp>
        <p:nvCxnSpPr>
          <p:cNvPr id="90" name="直線矢印コネクタ 89">
            <a:extLst>
              <a:ext uri="{FF2B5EF4-FFF2-40B4-BE49-F238E27FC236}">
                <a16:creationId xmlns:a16="http://schemas.microsoft.com/office/drawing/2014/main" id="{D7DF8584-2113-3742-ACA5-70615ABB5B7A}"/>
              </a:ext>
            </a:extLst>
          </p:cNvPr>
          <p:cNvCxnSpPr>
            <a:cxnSpLocks/>
          </p:cNvCxnSpPr>
          <p:nvPr/>
        </p:nvCxnSpPr>
        <p:spPr>
          <a:xfrm>
            <a:off x="8956431" y="5097077"/>
            <a:ext cx="0" cy="705853"/>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2" name="コンテンツ プレースホルダー 2">
            <a:extLst>
              <a:ext uri="{FF2B5EF4-FFF2-40B4-BE49-F238E27FC236}">
                <a16:creationId xmlns:a16="http://schemas.microsoft.com/office/drawing/2014/main" id="{64D806EF-3C9B-1D48-A1DA-ACBD01419663}"/>
              </a:ext>
            </a:extLst>
          </p:cNvPr>
          <p:cNvSpPr txBox="1">
            <a:spLocks/>
          </p:cNvSpPr>
          <p:nvPr/>
        </p:nvSpPr>
        <p:spPr>
          <a:xfrm>
            <a:off x="6024188" y="6314447"/>
            <a:ext cx="4635471" cy="38515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600"/>
              <a:t>右クリック／回転／</a:t>
            </a:r>
            <a:r>
              <a:rPr lang="en-US" altLang="ja-JP" sz="1600" dirty="0"/>
              <a:t>90°</a:t>
            </a:r>
            <a:r>
              <a:rPr lang="ja-JP" altLang="en-US" sz="1600"/>
              <a:t>選択</a:t>
            </a:r>
          </a:p>
        </p:txBody>
      </p:sp>
      <p:sp>
        <p:nvSpPr>
          <p:cNvPr id="7" name="右矢印 6">
            <a:extLst>
              <a:ext uri="{FF2B5EF4-FFF2-40B4-BE49-F238E27FC236}">
                <a16:creationId xmlns:a16="http://schemas.microsoft.com/office/drawing/2014/main" id="{076C8D4D-9308-1545-9600-27D80857AD07}"/>
              </a:ext>
            </a:extLst>
          </p:cNvPr>
          <p:cNvSpPr/>
          <p:nvPr/>
        </p:nvSpPr>
        <p:spPr>
          <a:xfrm>
            <a:off x="7346769" y="5300595"/>
            <a:ext cx="299983" cy="298816"/>
          </a:xfrm>
          <a:prstGeom prst="rightArrow">
            <a:avLst>
              <a:gd name="adj1" fmla="val 50000"/>
              <a:gd name="adj2" fmla="val 58104"/>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33480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字幕 8">
            <a:extLst>
              <a:ext uri="{FF2B5EF4-FFF2-40B4-BE49-F238E27FC236}">
                <a16:creationId xmlns:a16="http://schemas.microsoft.com/office/drawing/2014/main" id="{372DB849-1458-4C34-991E-D791ACABA2D0}"/>
              </a:ext>
            </a:extLst>
          </p:cNvPr>
          <p:cNvSpPr>
            <a:spLocks noGrp="1"/>
          </p:cNvSpPr>
          <p:nvPr>
            <p:ph type="subTitle" idx="10"/>
          </p:nvPr>
        </p:nvSpPr>
        <p:spPr/>
        <p:txBody>
          <a:bodyPr/>
          <a:lstStyle/>
          <a:p>
            <a:r>
              <a:rPr lang="ja-JP" altLang="en-US" sz="2400"/>
              <a:t>⑱テクスチャの読み込みと張り付け　：</a:t>
            </a:r>
            <a:r>
              <a:rPr lang="ja-JP" altLang="en-US"/>
              <a:t>完成図</a:t>
            </a:r>
            <a:endParaRPr kumimoji="1" lang="ja-JP" altLang="en-US" sz="2400"/>
          </a:p>
        </p:txBody>
      </p:sp>
      <p:sp>
        <p:nvSpPr>
          <p:cNvPr id="10" name="タイトル 7">
            <a:extLst>
              <a:ext uri="{FF2B5EF4-FFF2-40B4-BE49-F238E27FC236}">
                <a16:creationId xmlns:a16="http://schemas.microsoft.com/office/drawing/2014/main" id="{306B68C6-70F4-4C46-BA3C-3A40AEEA6657}"/>
              </a:ext>
            </a:extLst>
          </p:cNvPr>
          <p:cNvSpPr>
            <a:spLocks noGrp="1"/>
          </p:cNvSpPr>
          <p:nvPr>
            <p:ph type="title"/>
          </p:nvPr>
        </p:nvSpPr>
        <p:spPr/>
        <p:txBody>
          <a:bodyPr/>
          <a:lstStyle/>
          <a:p>
            <a:endParaRPr kumimoji="1" lang="ja-JP" altLang="en-US"/>
          </a:p>
        </p:txBody>
      </p:sp>
      <p:sp>
        <p:nvSpPr>
          <p:cNvPr id="8" name="字幕 8">
            <a:extLst>
              <a:ext uri="{FF2B5EF4-FFF2-40B4-BE49-F238E27FC236}">
                <a16:creationId xmlns:a16="http://schemas.microsoft.com/office/drawing/2014/main" id="{6192E5D3-C138-46A3-8BB1-9BC4D47D3DDA}"/>
              </a:ext>
            </a:extLst>
          </p:cNvPr>
          <p:cNvSpPr txBox="1">
            <a:spLocks/>
          </p:cNvSpPr>
          <p:nvPr/>
        </p:nvSpPr>
        <p:spPr>
          <a:xfrm>
            <a:off x="633047" y="340740"/>
            <a:ext cx="8820516"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endParaRPr lang="ja-JP" altLang="en-US"/>
          </a:p>
        </p:txBody>
      </p:sp>
      <p:sp>
        <p:nvSpPr>
          <p:cNvPr id="11" name="コンテンツ プレースホルダー 1">
            <a:extLst>
              <a:ext uri="{FF2B5EF4-FFF2-40B4-BE49-F238E27FC236}">
                <a16:creationId xmlns:a16="http://schemas.microsoft.com/office/drawing/2014/main" id="{02542096-BFE4-3649-907D-03EBA3C10CC0}"/>
              </a:ext>
            </a:extLst>
          </p:cNvPr>
          <p:cNvSpPr>
            <a:spLocks noGrp="1"/>
          </p:cNvSpPr>
          <p:nvPr>
            <p:ph idx="1"/>
          </p:nvPr>
        </p:nvSpPr>
        <p:spPr>
          <a:xfrm>
            <a:off x="8188014" y="4171443"/>
            <a:ext cx="1975969" cy="474866"/>
          </a:xfrm>
        </p:spPr>
        <p:txBody>
          <a:bodyPr/>
          <a:lstStyle/>
          <a:p>
            <a:r>
              <a:rPr lang="ja-JP" altLang="en-US"/>
              <a:t>完成図</a:t>
            </a:r>
          </a:p>
          <a:p>
            <a:endParaRPr kumimoji="1" lang="ja-JP" altLang="en-US"/>
          </a:p>
        </p:txBody>
      </p:sp>
      <p:sp>
        <p:nvSpPr>
          <p:cNvPr id="12" name="スライド番号プレースホルダー 3">
            <a:extLst>
              <a:ext uri="{FF2B5EF4-FFF2-40B4-BE49-F238E27FC236}">
                <a16:creationId xmlns:a16="http://schemas.microsoft.com/office/drawing/2014/main" id="{FD5A9454-DF85-B042-8B65-D0CBF5FBE7A4}"/>
              </a:ext>
            </a:extLst>
          </p:cNvPr>
          <p:cNvSpPr txBox="1">
            <a:spLocks/>
          </p:cNvSpPr>
          <p:nvPr/>
        </p:nvSpPr>
        <p:spPr>
          <a:xfrm>
            <a:off x="9175999" y="6597650"/>
            <a:ext cx="601226" cy="260350"/>
          </a:xfrm>
          <a:prstGeom prst="rect">
            <a:avLst/>
          </a:prstGeom>
        </p:spPr>
        <p:txBody>
          <a:bodyPr vert="horz" lIns="91440" tIns="45720" rIns="36000" bIns="36000" rtlCol="0" anchor="b"/>
          <a:lstStyle>
            <a:defPPr>
              <a:defRPr lang="en-US"/>
            </a:defPPr>
            <a:lvl1pPr marL="0" algn="r" defTabSz="457200" rtl="0" eaLnBrk="1" latinLnBrk="0" hangingPunct="1">
              <a:defRPr sz="1000" i="1" kern="1200">
                <a:solidFill>
                  <a:schemeClr val="tx1">
                    <a:lumMod val="65000"/>
                    <a:lumOff val="35000"/>
                  </a:schemeClr>
                </a:solidFill>
                <a:latin typeface="HGS明朝B" panose="02020800000000000000" pitchFamily="18" charset="-128"/>
                <a:ea typeface="HGS明朝B" panose="02020800000000000000" pitchFamily="18"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F201CBC-0A1A-4EBD-A1D5-774CF332F279}" type="slidenum">
              <a:rPr kumimoji="1" lang="ja-JP" altLang="en-US" smtClean="0"/>
              <a:pPr/>
              <a:t>66</a:t>
            </a:fld>
            <a:endParaRPr kumimoji="1" lang="ja-JP" altLang="en-US"/>
          </a:p>
        </p:txBody>
      </p:sp>
      <p:pic>
        <p:nvPicPr>
          <p:cNvPr id="13" name="図 12">
            <a:extLst>
              <a:ext uri="{FF2B5EF4-FFF2-40B4-BE49-F238E27FC236}">
                <a16:creationId xmlns:a16="http://schemas.microsoft.com/office/drawing/2014/main" id="{F7CB06DE-2C4C-D243-83A4-87FE6CE7CA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6660" y="1020248"/>
            <a:ext cx="6488756" cy="3631058"/>
          </a:xfrm>
          <a:prstGeom prst="rect">
            <a:avLst/>
          </a:prstGeom>
        </p:spPr>
      </p:pic>
      <p:sp>
        <p:nvSpPr>
          <p:cNvPr id="14" name="字幕 8">
            <a:extLst>
              <a:ext uri="{FF2B5EF4-FFF2-40B4-BE49-F238E27FC236}">
                <a16:creationId xmlns:a16="http://schemas.microsoft.com/office/drawing/2014/main" id="{8C4F51E1-0F62-9B4B-987E-BC2094ED51F2}"/>
              </a:ext>
            </a:extLst>
          </p:cNvPr>
          <p:cNvSpPr txBox="1">
            <a:spLocks/>
          </p:cNvSpPr>
          <p:nvPr/>
        </p:nvSpPr>
        <p:spPr>
          <a:xfrm>
            <a:off x="1577344" y="4605347"/>
            <a:ext cx="3273694" cy="2252653"/>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50000"/>
              </a:lnSpc>
            </a:pPr>
            <a:r>
              <a:rPr lang="ja-JP" altLang="en-US" sz="1800"/>
              <a:t>壁・天井：クロス</a:t>
            </a:r>
            <a:r>
              <a:rPr lang="en-US" altLang="ja-JP" sz="1800" dirty="0"/>
              <a:t> </a:t>
            </a:r>
            <a:r>
              <a:rPr lang="en-US" altLang="ja-JP" sz="1800" dirty="0" err="1"/>
              <a:t>wp_A</a:t>
            </a:r>
            <a:endParaRPr lang="en-US" altLang="ja-JP" sz="1800" dirty="0"/>
          </a:p>
          <a:p>
            <a:pPr>
              <a:lnSpc>
                <a:spcPct val="150000"/>
              </a:lnSpc>
            </a:pPr>
            <a:r>
              <a:rPr lang="en-US" altLang="ja-JP" sz="1800" dirty="0"/>
              <a:t>K</a:t>
            </a:r>
            <a:r>
              <a:rPr lang="ja-JP" altLang="en-US" sz="1800"/>
              <a:t>一部壁：タイル</a:t>
            </a:r>
            <a:r>
              <a:rPr lang="en-US" altLang="ja-JP" sz="1800" dirty="0"/>
              <a:t> </a:t>
            </a:r>
            <a:r>
              <a:rPr lang="en-US" altLang="ja-JP" sz="1800" dirty="0" err="1"/>
              <a:t>til_B</a:t>
            </a:r>
            <a:endParaRPr lang="en-US" altLang="ja-JP" sz="1800" dirty="0"/>
          </a:p>
          <a:p>
            <a:pPr>
              <a:lnSpc>
                <a:spcPct val="150000"/>
              </a:lnSpc>
            </a:pPr>
            <a:r>
              <a:rPr lang="ja-JP" altLang="en-US" sz="1800"/>
              <a:t>ペンダント：布</a:t>
            </a:r>
            <a:r>
              <a:rPr lang="en-US" altLang="ja-JP" sz="1800" dirty="0"/>
              <a:t>  PL</a:t>
            </a:r>
          </a:p>
          <a:p>
            <a:endParaRPr lang="ja-JP" altLang="en-US" sz="1800"/>
          </a:p>
        </p:txBody>
      </p:sp>
      <p:pic>
        <p:nvPicPr>
          <p:cNvPr id="15" name="図 14">
            <a:extLst>
              <a:ext uri="{FF2B5EF4-FFF2-40B4-BE49-F238E27FC236}">
                <a16:creationId xmlns:a16="http://schemas.microsoft.com/office/drawing/2014/main" id="{F89D11A4-DBC7-1547-AF9E-72A8FD9BD2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0642" y="4791579"/>
            <a:ext cx="506888" cy="506888"/>
          </a:xfrm>
          <a:prstGeom prst="rect">
            <a:avLst/>
          </a:prstGeom>
        </p:spPr>
      </p:pic>
      <p:pic>
        <p:nvPicPr>
          <p:cNvPr id="16" name="図 15">
            <a:extLst>
              <a:ext uri="{FF2B5EF4-FFF2-40B4-BE49-F238E27FC236}">
                <a16:creationId xmlns:a16="http://schemas.microsoft.com/office/drawing/2014/main" id="{49038B8E-59CB-4141-981B-D6C0566F10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970" y="5362240"/>
            <a:ext cx="543560" cy="534649"/>
          </a:xfrm>
          <a:prstGeom prst="rect">
            <a:avLst/>
          </a:prstGeom>
        </p:spPr>
      </p:pic>
      <p:pic>
        <p:nvPicPr>
          <p:cNvPr id="17" name="図 16">
            <a:extLst>
              <a:ext uri="{FF2B5EF4-FFF2-40B4-BE49-F238E27FC236}">
                <a16:creationId xmlns:a16="http://schemas.microsoft.com/office/drawing/2014/main" id="{2AE54A79-0E49-C945-8EC9-12033854D2B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3033" y="5973024"/>
            <a:ext cx="516640" cy="516640"/>
          </a:xfrm>
          <a:prstGeom prst="rect">
            <a:avLst/>
          </a:prstGeom>
        </p:spPr>
      </p:pic>
      <p:pic>
        <p:nvPicPr>
          <p:cNvPr id="18" name="図 17">
            <a:extLst>
              <a:ext uri="{FF2B5EF4-FFF2-40B4-BE49-F238E27FC236}">
                <a16:creationId xmlns:a16="http://schemas.microsoft.com/office/drawing/2014/main" id="{3F3402BB-D907-CC45-B34B-B978BD50D0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53016" y="4791579"/>
            <a:ext cx="519561" cy="506888"/>
          </a:xfrm>
          <a:prstGeom prst="rect">
            <a:avLst/>
          </a:prstGeom>
        </p:spPr>
      </p:pic>
      <p:pic>
        <p:nvPicPr>
          <p:cNvPr id="19" name="図 18">
            <a:extLst>
              <a:ext uri="{FF2B5EF4-FFF2-40B4-BE49-F238E27FC236}">
                <a16:creationId xmlns:a16="http://schemas.microsoft.com/office/drawing/2014/main" id="{8C20DBBB-BC33-7E41-8B4D-0B7FAE85F20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42039" y="5356288"/>
            <a:ext cx="1061076" cy="530538"/>
          </a:xfrm>
          <a:prstGeom prst="rect">
            <a:avLst/>
          </a:prstGeom>
        </p:spPr>
      </p:pic>
      <p:pic>
        <p:nvPicPr>
          <p:cNvPr id="20" name="図 19">
            <a:extLst>
              <a:ext uri="{FF2B5EF4-FFF2-40B4-BE49-F238E27FC236}">
                <a16:creationId xmlns:a16="http://schemas.microsoft.com/office/drawing/2014/main" id="{680B49F2-CE69-4E43-918B-4792487A2CD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553016" y="5967618"/>
            <a:ext cx="521623" cy="521623"/>
          </a:xfrm>
          <a:prstGeom prst="rect">
            <a:avLst/>
          </a:prstGeom>
        </p:spPr>
      </p:pic>
      <p:sp>
        <p:nvSpPr>
          <p:cNvPr id="21" name="字幕 8">
            <a:extLst>
              <a:ext uri="{FF2B5EF4-FFF2-40B4-BE49-F238E27FC236}">
                <a16:creationId xmlns:a16="http://schemas.microsoft.com/office/drawing/2014/main" id="{394682A8-B563-8449-A94E-12356476A54E}"/>
              </a:ext>
            </a:extLst>
          </p:cNvPr>
          <p:cNvSpPr txBox="1">
            <a:spLocks/>
          </p:cNvSpPr>
          <p:nvPr/>
        </p:nvSpPr>
        <p:spPr>
          <a:xfrm>
            <a:off x="5648580" y="4783167"/>
            <a:ext cx="4744600" cy="193797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50000"/>
              </a:lnSpc>
            </a:pPr>
            <a:r>
              <a:rPr lang="ja-JP" altLang="en-US" sz="1800"/>
              <a:t>ソファ：ファブリック</a:t>
            </a:r>
            <a:r>
              <a:rPr lang="en-US" altLang="ja-JP" sz="1800" dirty="0"/>
              <a:t> FA_A</a:t>
            </a:r>
          </a:p>
          <a:p>
            <a:pPr>
              <a:lnSpc>
                <a:spcPct val="150000"/>
              </a:lnSpc>
            </a:pPr>
            <a:r>
              <a:rPr lang="en-US" altLang="ja-JP" sz="1800" dirty="0"/>
              <a:t>D</a:t>
            </a:r>
            <a:r>
              <a:rPr lang="ja-JP" altLang="en-US" sz="1200"/>
              <a:t>テーブル</a:t>
            </a:r>
            <a:r>
              <a:rPr lang="ja-JP" altLang="en-US" sz="1800"/>
              <a:t>・</a:t>
            </a:r>
            <a:r>
              <a:rPr lang="en-US" altLang="ja-JP" sz="1800" dirty="0"/>
              <a:t>D</a:t>
            </a:r>
            <a:r>
              <a:rPr lang="ja-JP" altLang="en-US" sz="1200"/>
              <a:t>チェア</a:t>
            </a:r>
            <a:r>
              <a:rPr lang="ja-JP" altLang="en-US" sz="1800"/>
              <a:t>木部：オーク</a:t>
            </a:r>
            <a:r>
              <a:rPr lang="en-US" altLang="ja-JP" sz="1800" dirty="0"/>
              <a:t> WOOD_D</a:t>
            </a:r>
          </a:p>
          <a:p>
            <a:pPr>
              <a:lnSpc>
                <a:spcPct val="150000"/>
              </a:lnSpc>
            </a:pPr>
            <a:r>
              <a:rPr lang="en-US" altLang="ja-JP" sz="1800" dirty="0"/>
              <a:t>D</a:t>
            </a:r>
            <a:r>
              <a:rPr lang="ja-JP" altLang="en-US" sz="1800"/>
              <a:t>チェア座面：ファブリック</a:t>
            </a:r>
            <a:r>
              <a:rPr lang="en-US" altLang="ja-JP" sz="1800" dirty="0"/>
              <a:t> FA_B</a:t>
            </a:r>
          </a:p>
          <a:p>
            <a:endParaRPr lang="ja-JP" altLang="en-US" sz="1800"/>
          </a:p>
        </p:txBody>
      </p:sp>
      <p:sp>
        <p:nvSpPr>
          <p:cNvPr id="22" name="字幕 8">
            <a:extLst>
              <a:ext uri="{FF2B5EF4-FFF2-40B4-BE49-F238E27FC236}">
                <a16:creationId xmlns:a16="http://schemas.microsoft.com/office/drawing/2014/main" id="{B30DB085-6010-F14A-B41D-4CD778C6210F}"/>
              </a:ext>
            </a:extLst>
          </p:cNvPr>
          <p:cNvSpPr txBox="1">
            <a:spLocks/>
          </p:cNvSpPr>
          <p:nvPr/>
        </p:nvSpPr>
        <p:spPr>
          <a:xfrm>
            <a:off x="320046" y="4739777"/>
            <a:ext cx="1325973" cy="920475"/>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800"/>
              <a:t>仕上</a:t>
            </a:r>
            <a:endParaRPr lang="en-US" altLang="ja-JP" sz="1800" dirty="0"/>
          </a:p>
          <a:p>
            <a:endParaRPr lang="ja-JP" altLang="en-US" sz="1800"/>
          </a:p>
        </p:txBody>
      </p:sp>
    </p:spTree>
    <p:extLst>
      <p:ext uri="{BB962C8B-B14F-4D97-AF65-F5344CB8AC3E}">
        <p14:creationId xmlns:p14="http://schemas.microsoft.com/office/powerpoint/2010/main" val="102937863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8BFF8D86-24DE-4CEC-BE45-372032A23721}"/>
              </a:ext>
            </a:extLst>
          </p:cNvPr>
          <p:cNvSpPr>
            <a:spLocks noGrp="1"/>
          </p:cNvSpPr>
          <p:nvPr>
            <p:ph type="sldNum" sz="quarter" idx="4"/>
          </p:nvPr>
        </p:nvSpPr>
        <p:spPr/>
        <p:txBody>
          <a:bodyPr/>
          <a:lstStyle/>
          <a:p>
            <a:fld id="{FF201CBC-0A1A-4EBD-A1D5-774CF332F279}" type="slidenum">
              <a:rPr kumimoji="1" lang="ja-JP" altLang="en-US" smtClean="0"/>
              <a:pPr/>
              <a:t>67</a:t>
            </a:fld>
            <a:endParaRPr kumimoji="1" lang="ja-JP" altLang="en-US"/>
          </a:p>
        </p:txBody>
      </p:sp>
      <p:sp>
        <p:nvSpPr>
          <p:cNvPr id="4" name="字幕 3">
            <a:extLst>
              <a:ext uri="{FF2B5EF4-FFF2-40B4-BE49-F238E27FC236}">
                <a16:creationId xmlns:a16="http://schemas.microsoft.com/office/drawing/2014/main" id="{673C2D80-3401-4545-A547-559B514CCC94}"/>
              </a:ext>
            </a:extLst>
          </p:cNvPr>
          <p:cNvSpPr>
            <a:spLocks noGrp="1"/>
          </p:cNvSpPr>
          <p:nvPr>
            <p:ph type="subTitle" idx="10"/>
          </p:nvPr>
        </p:nvSpPr>
        <p:spPr/>
        <p:txBody>
          <a:bodyPr/>
          <a:lstStyle/>
          <a:p>
            <a:r>
              <a:rPr lang="ja-JP" altLang="en-US"/>
              <a:t>⑲バルコニー　：寸法</a:t>
            </a:r>
            <a:endParaRPr kumimoji="1" lang="ja-JP" altLang="en-US"/>
          </a:p>
        </p:txBody>
      </p:sp>
      <p:sp>
        <p:nvSpPr>
          <p:cNvPr id="5" name="タイトル 4">
            <a:extLst>
              <a:ext uri="{FF2B5EF4-FFF2-40B4-BE49-F238E27FC236}">
                <a16:creationId xmlns:a16="http://schemas.microsoft.com/office/drawing/2014/main" id="{2A8011CA-F003-436F-A948-153A20450211}"/>
              </a:ext>
            </a:extLst>
          </p:cNvPr>
          <p:cNvSpPr>
            <a:spLocks noGrp="1"/>
          </p:cNvSpPr>
          <p:nvPr>
            <p:ph type="title"/>
          </p:nvPr>
        </p:nvSpPr>
        <p:spPr/>
        <p:txBody>
          <a:bodyPr/>
          <a:lstStyle/>
          <a:p>
            <a:endParaRPr kumimoji="1" lang="ja-JP" altLang="en-US"/>
          </a:p>
        </p:txBody>
      </p:sp>
      <p:pic>
        <p:nvPicPr>
          <p:cNvPr id="6" name="コンテンツ プレースホルダー 8">
            <a:extLst>
              <a:ext uri="{FF2B5EF4-FFF2-40B4-BE49-F238E27FC236}">
                <a16:creationId xmlns:a16="http://schemas.microsoft.com/office/drawing/2014/main" id="{6ECCF075-DD11-4A99-9F70-57EC53C644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63262" y="1347019"/>
            <a:ext cx="3790301" cy="4493341"/>
          </a:xfrm>
          <a:prstGeom prst="rect">
            <a:avLst/>
          </a:prstGeom>
        </p:spPr>
      </p:pic>
      <p:pic>
        <p:nvPicPr>
          <p:cNvPr id="7" name="図 6" descr="地図 が含まれている画像&#10;&#10;自動的に生成された説明">
            <a:extLst>
              <a:ext uri="{FF2B5EF4-FFF2-40B4-BE49-F238E27FC236}">
                <a16:creationId xmlns:a16="http://schemas.microsoft.com/office/drawing/2014/main" id="{FB009CCE-E703-4EB2-B6EB-85A9CC9CCC7E}"/>
              </a:ext>
            </a:extLst>
          </p:cNvPr>
          <p:cNvPicPr>
            <a:picLocks noChangeAspect="1"/>
          </p:cNvPicPr>
          <p:nvPr/>
        </p:nvPicPr>
        <p:blipFill rotWithShape="1">
          <a:blip r:embed="rId3">
            <a:extLst>
              <a:ext uri="{28A0092B-C50C-407E-A947-70E740481C1C}">
                <a14:useLocalDpi xmlns:a14="http://schemas.microsoft.com/office/drawing/2010/main" val="0"/>
              </a:ext>
            </a:extLst>
          </a:blip>
          <a:srcRect r="3748"/>
          <a:stretch/>
        </p:blipFill>
        <p:spPr>
          <a:xfrm>
            <a:off x="320061" y="2161834"/>
            <a:ext cx="5343201" cy="3241729"/>
          </a:xfrm>
          <a:prstGeom prst="rect">
            <a:avLst/>
          </a:prstGeom>
        </p:spPr>
      </p:pic>
      <p:sp>
        <p:nvSpPr>
          <p:cNvPr id="8" name="正方形/長方形 7">
            <a:extLst>
              <a:ext uri="{FF2B5EF4-FFF2-40B4-BE49-F238E27FC236}">
                <a16:creationId xmlns:a16="http://schemas.microsoft.com/office/drawing/2014/main" id="{6B1EBDAA-5C3B-423B-8E80-D8E4DA04394F}"/>
              </a:ext>
            </a:extLst>
          </p:cNvPr>
          <p:cNvSpPr/>
          <p:nvPr/>
        </p:nvSpPr>
        <p:spPr>
          <a:xfrm>
            <a:off x="269738" y="6148576"/>
            <a:ext cx="4801315" cy="369332"/>
          </a:xfrm>
          <a:prstGeom prst="rect">
            <a:avLst/>
          </a:prstGeom>
        </p:spPr>
        <p:txBody>
          <a:bodyPr wrap="none">
            <a:spAutoFit/>
          </a:bodyPr>
          <a:lstStyle/>
          <a:p>
            <a:pPr algn="r"/>
            <a:r>
              <a:rPr lang="ja-JP" altLang="en-US" i="1">
                <a:solidFill>
                  <a:schemeClr val="tx1">
                    <a:lumMod val="65000"/>
                    <a:lumOff val="35000"/>
                  </a:schemeClr>
                </a:solidFill>
              </a:rPr>
              <a:t>（バルコニーは</a:t>
            </a:r>
            <a:r>
              <a:rPr lang="ja-JP" altLang="ja-JP" i="1">
                <a:solidFill>
                  <a:schemeClr val="tx1">
                    <a:lumMod val="65000"/>
                    <a:lumOff val="35000"/>
                  </a:schemeClr>
                </a:solidFill>
              </a:rPr>
              <a:t>必ずしも作成する必要なし</a:t>
            </a:r>
            <a:r>
              <a:rPr lang="ja-JP" altLang="en-US" i="1">
                <a:solidFill>
                  <a:schemeClr val="tx1">
                    <a:lumMod val="65000"/>
                    <a:lumOff val="35000"/>
                  </a:schemeClr>
                </a:solidFill>
              </a:rPr>
              <a:t>）</a:t>
            </a:r>
            <a:endParaRPr lang="en-US" altLang="ja-JP" i="1" dirty="0">
              <a:solidFill>
                <a:schemeClr val="tx1">
                  <a:lumMod val="65000"/>
                  <a:lumOff val="35000"/>
                </a:schemeClr>
              </a:solidFill>
            </a:endParaRPr>
          </a:p>
        </p:txBody>
      </p:sp>
      <p:sp>
        <p:nvSpPr>
          <p:cNvPr id="9" name="正方形/長方形 8">
            <a:extLst>
              <a:ext uri="{FF2B5EF4-FFF2-40B4-BE49-F238E27FC236}">
                <a16:creationId xmlns:a16="http://schemas.microsoft.com/office/drawing/2014/main" id="{562F1ED8-AA9C-734A-ABD3-CB64E71B06E0}"/>
              </a:ext>
            </a:extLst>
          </p:cNvPr>
          <p:cNvSpPr/>
          <p:nvPr/>
        </p:nvSpPr>
        <p:spPr>
          <a:xfrm>
            <a:off x="6543599" y="1411728"/>
            <a:ext cx="1413776" cy="68929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607380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7CB9D55-2750-44F1-B581-2F9913CFE025}"/>
              </a:ext>
            </a:extLst>
          </p:cNvPr>
          <p:cNvSpPr>
            <a:spLocks noGrp="1"/>
          </p:cNvSpPr>
          <p:nvPr>
            <p:ph idx="1"/>
          </p:nvPr>
        </p:nvSpPr>
        <p:spPr>
          <a:xfrm>
            <a:off x="5900057" y="2007731"/>
            <a:ext cx="3925078" cy="3202627"/>
          </a:xfrm>
        </p:spPr>
        <p:txBody>
          <a:bodyPr>
            <a:normAutofit/>
          </a:bodyPr>
          <a:lstStyle/>
          <a:p>
            <a:pPr>
              <a:lnSpc>
                <a:spcPct val="100000"/>
              </a:lnSpc>
              <a:spcBef>
                <a:spcPts val="0"/>
              </a:spcBef>
            </a:pPr>
            <a:r>
              <a:rPr lang="en-US" altLang="ja-JP" sz="1800"/>
              <a:t>1. </a:t>
            </a:r>
            <a:r>
              <a:rPr lang="ja-JP" altLang="en-US" sz="1800"/>
              <a:t>壁を、バルコニーの床の下り分 </a:t>
            </a:r>
            <a:endParaRPr lang="en-US" altLang="ja-JP" sz="1800"/>
          </a:p>
          <a:p>
            <a:pPr>
              <a:lnSpc>
                <a:spcPct val="100000"/>
              </a:lnSpc>
              <a:spcBef>
                <a:spcPts val="0"/>
              </a:spcBef>
            </a:pPr>
            <a:r>
              <a:rPr lang="ja-JP" altLang="en-US" sz="1800"/>
              <a:t>　</a:t>
            </a:r>
            <a:r>
              <a:rPr lang="en-US" altLang="ja-JP" sz="1800"/>
              <a:t>(150</a:t>
            </a:r>
            <a:r>
              <a:rPr lang="ja-JP" altLang="en-US" sz="1800"/>
              <a:t>）下へ伸ばす</a:t>
            </a:r>
            <a:endParaRPr lang="en-US" altLang="ja-JP" sz="1800"/>
          </a:p>
          <a:p>
            <a:pPr>
              <a:lnSpc>
                <a:spcPct val="100000"/>
              </a:lnSpc>
              <a:spcBef>
                <a:spcPts val="0"/>
              </a:spcBef>
            </a:pPr>
            <a:endParaRPr lang="en-US" altLang="ja-JP" sz="1800"/>
          </a:p>
          <a:p>
            <a:pPr>
              <a:lnSpc>
                <a:spcPct val="100000"/>
              </a:lnSpc>
              <a:spcBef>
                <a:spcPts val="0"/>
              </a:spcBef>
            </a:pPr>
            <a:r>
              <a:rPr lang="en-US" altLang="ja-JP" sz="1800"/>
              <a:t>2.</a:t>
            </a:r>
            <a:r>
              <a:rPr lang="ja-JP" altLang="en-US" sz="1800"/>
              <a:t> 線ツールで床を作成</a:t>
            </a:r>
          </a:p>
          <a:p>
            <a:pPr>
              <a:lnSpc>
                <a:spcPct val="100000"/>
              </a:lnSpc>
              <a:spcBef>
                <a:spcPts val="0"/>
              </a:spcBef>
            </a:pPr>
            <a:endParaRPr kumimoji="1" lang="ja-JP" altLang="en-US" sz="1800"/>
          </a:p>
        </p:txBody>
      </p:sp>
      <p:sp>
        <p:nvSpPr>
          <p:cNvPr id="3" name="スライド番号プレースホルダー 2">
            <a:extLst>
              <a:ext uri="{FF2B5EF4-FFF2-40B4-BE49-F238E27FC236}">
                <a16:creationId xmlns:a16="http://schemas.microsoft.com/office/drawing/2014/main" id="{1F4E48D4-F819-4B41-A85E-4319D7356AF1}"/>
              </a:ext>
            </a:extLst>
          </p:cNvPr>
          <p:cNvSpPr>
            <a:spLocks noGrp="1"/>
          </p:cNvSpPr>
          <p:nvPr>
            <p:ph type="sldNum" sz="quarter" idx="4"/>
          </p:nvPr>
        </p:nvSpPr>
        <p:spPr/>
        <p:txBody>
          <a:bodyPr/>
          <a:lstStyle/>
          <a:p>
            <a:fld id="{FF201CBC-0A1A-4EBD-A1D5-774CF332F279}" type="slidenum">
              <a:rPr kumimoji="1" lang="ja-JP" altLang="en-US" smtClean="0"/>
              <a:pPr/>
              <a:t>68</a:t>
            </a:fld>
            <a:endParaRPr kumimoji="1" lang="ja-JP" altLang="en-US"/>
          </a:p>
        </p:txBody>
      </p:sp>
      <p:sp>
        <p:nvSpPr>
          <p:cNvPr id="11" name="字幕 10">
            <a:extLst>
              <a:ext uri="{FF2B5EF4-FFF2-40B4-BE49-F238E27FC236}">
                <a16:creationId xmlns:a16="http://schemas.microsoft.com/office/drawing/2014/main" id="{CC79821B-3629-4EEE-A72A-899E5351E18D}"/>
              </a:ext>
            </a:extLst>
          </p:cNvPr>
          <p:cNvSpPr>
            <a:spLocks noGrp="1"/>
          </p:cNvSpPr>
          <p:nvPr>
            <p:ph type="subTitle" idx="10"/>
          </p:nvPr>
        </p:nvSpPr>
        <p:spPr/>
        <p:txBody>
          <a:bodyPr/>
          <a:lstStyle/>
          <a:p>
            <a:r>
              <a:rPr lang="ja-JP" altLang="en-US"/>
              <a:t>⑲バルコニー　：</a:t>
            </a:r>
            <a:r>
              <a:rPr lang="en-US" altLang="ja-JP"/>
              <a:t>1</a:t>
            </a:r>
            <a:r>
              <a:rPr lang="ja-JP" altLang="en-US"/>
              <a:t> </a:t>
            </a:r>
            <a:r>
              <a:rPr lang="en-US" altLang="ja-JP"/>
              <a:t>- </a:t>
            </a:r>
            <a:r>
              <a:rPr lang="ja-JP" altLang="en-US"/>
              <a:t>床を作成</a:t>
            </a:r>
          </a:p>
        </p:txBody>
      </p:sp>
      <p:sp>
        <p:nvSpPr>
          <p:cNvPr id="6" name="タイトル 5">
            <a:extLst>
              <a:ext uri="{FF2B5EF4-FFF2-40B4-BE49-F238E27FC236}">
                <a16:creationId xmlns:a16="http://schemas.microsoft.com/office/drawing/2014/main" id="{6E07897B-A670-4F59-B506-1AB445463ED7}"/>
              </a:ext>
            </a:extLst>
          </p:cNvPr>
          <p:cNvSpPr>
            <a:spLocks noGrp="1"/>
          </p:cNvSpPr>
          <p:nvPr>
            <p:ph type="title"/>
          </p:nvPr>
        </p:nvSpPr>
        <p:spPr/>
        <p:txBody>
          <a:bodyPr/>
          <a:lstStyle/>
          <a:p>
            <a:endParaRPr kumimoji="1" lang="ja-JP" altLang="en-US"/>
          </a:p>
        </p:txBody>
      </p:sp>
      <p:pic>
        <p:nvPicPr>
          <p:cNvPr id="7" name="図 6" descr="テーブル が含まれている画像&#10;&#10;自動的に生成された説明">
            <a:extLst>
              <a:ext uri="{FF2B5EF4-FFF2-40B4-BE49-F238E27FC236}">
                <a16:creationId xmlns:a16="http://schemas.microsoft.com/office/drawing/2014/main" id="{7B12BAE9-2689-49A9-AF01-B4F308ADF2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9954" y="1211666"/>
            <a:ext cx="5142891" cy="2718385"/>
          </a:xfrm>
          <a:prstGeom prst="rect">
            <a:avLst/>
          </a:prstGeom>
        </p:spPr>
      </p:pic>
      <p:pic>
        <p:nvPicPr>
          <p:cNvPr id="9" name="図 8" descr="建物, コンピュータ, テーブル, ウィンドウ が含まれている画像&#10;&#10;自動的に生成された説明">
            <a:extLst>
              <a:ext uri="{FF2B5EF4-FFF2-40B4-BE49-F238E27FC236}">
                <a16:creationId xmlns:a16="http://schemas.microsoft.com/office/drawing/2014/main" id="{8282A23B-F89B-A841-AD56-6BF2CA626A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230" y="4059347"/>
            <a:ext cx="5797105" cy="2544379"/>
          </a:xfrm>
          <a:prstGeom prst="rect">
            <a:avLst/>
          </a:prstGeom>
        </p:spPr>
      </p:pic>
      <p:sp>
        <p:nvSpPr>
          <p:cNvPr id="8" name="コンテンツ プレースホルダー 1">
            <a:extLst>
              <a:ext uri="{FF2B5EF4-FFF2-40B4-BE49-F238E27FC236}">
                <a16:creationId xmlns:a16="http://schemas.microsoft.com/office/drawing/2014/main" id="{3352FE75-2A7A-6940-AB55-1F35AB411BD3}"/>
              </a:ext>
            </a:extLst>
          </p:cNvPr>
          <p:cNvSpPr txBox="1">
            <a:spLocks/>
          </p:cNvSpPr>
          <p:nvPr/>
        </p:nvSpPr>
        <p:spPr>
          <a:xfrm>
            <a:off x="6089132" y="4472228"/>
            <a:ext cx="3320665" cy="73813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endParaRPr lang="ja-JP" altLang="en-US" sz="1800"/>
          </a:p>
        </p:txBody>
      </p:sp>
      <p:grpSp>
        <p:nvGrpSpPr>
          <p:cNvPr id="10" name="グループ化 9">
            <a:extLst>
              <a:ext uri="{FF2B5EF4-FFF2-40B4-BE49-F238E27FC236}">
                <a16:creationId xmlns:a16="http://schemas.microsoft.com/office/drawing/2014/main" id="{1E1AA7AF-D67D-4EB6-A462-B851279C7793}"/>
              </a:ext>
            </a:extLst>
          </p:cNvPr>
          <p:cNvGrpSpPr/>
          <p:nvPr/>
        </p:nvGrpSpPr>
        <p:grpSpPr>
          <a:xfrm>
            <a:off x="452436" y="3962527"/>
            <a:ext cx="260968" cy="253916"/>
            <a:chOff x="346395" y="1040449"/>
            <a:chExt cx="253400" cy="262900"/>
          </a:xfrm>
        </p:grpSpPr>
        <p:sp>
          <p:nvSpPr>
            <p:cNvPr id="12" name="正方形/長方形 11">
              <a:extLst>
                <a:ext uri="{FF2B5EF4-FFF2-40B4-BE49-F238E27FC236}">
                  <a16:creationId xmlns:a16="http://schemas.microsoft.com/office/drawing/2014/main" id="{F096B3B6-7129-4FD1-8BF5-2F86186803A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3" name="テキスト ボックス 12">
              <a:extLst>
                <a:ext uri="{FF2B5EF4-FFF2-40B4-BE49-F238E27FC236}">
                  <a16:creationId xmlns:a16="http://schemas.microsoft.com/office/drawing/2014/main" id="{357C9A43-FD5B-474E-B4A8-366E89A6C425}"/>
                </a:ext>
              </a:extLst>
            </p:cNvPr>
            <p:cNvSpPr txBox="1"/>
            <p:nvPr/>
          </p:nvSpPr>
          <p:spPr>
            <a:xfrm>
              <a:off x="346395" y="1040449"/>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14" name="グループ化 13">
            <a:extLst>
              <a:ext uri="{FF2B5EF4-FFF2-40B4-BE49-F238E27FC236}">
                <a16:creationId xmlns:a16="http://schemas.microsoft.com/office/drawing/2014/main" id="{2E8A6939-EBE8-4955-AA46-1F2B00FB358B}"/>
              </a:ext>
            </a:extLst>
          </p:cNvPr>
          <p:cNvGrpSpPr/>
          <p:nvPr/>
        </p:nvGrpSpPr>
        <p:grpSpPr>
          <a:xfrm>
            <a:off x="452436" y="1052232"/>
            <a:ext cx="260968" cy="253916"/>
            <a:chOff x="346395" y="1040447"/>
            <a:chExt cx="253400" cy="262900"/>
          </a:xfrm>
        </p:grpSpPr>
        <p:sp>
          <p:nvSpPr>
            <p:cNvPr id="15" name="正方形/長方形 14">
              <a:extLst>
                <a:ext uri="{FF2B5EF4-FFF2-40B4-BE49-F238E27FC236}">
                  <a16:creationId xmlns:a16="http://schemas.microsoft.com/office/drawing/2014/main" id="{98767E84-B7D0-42F9-8807-33F2BE2FFAF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6" name="テキスト ボックス 15">
              <a:extLst>
                <a:ext uri="{FF2B5EF4-FFF2-40B4-BE49-F238E27FC236}">
                  <a16:creationId xmlns:a16="http://schemas.microsoft.com/office/drawing/2014/main" id="{DE248A91-8D4F-4963-9757-00CA083C90E9}"/>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377963326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図 11" descr="テーブル, コンピュータ が含まれている画像&#10;&#10;自動的に生成された説明">
            <a:extLst>
              <a:ext uri="{FF2B5EF4-FFF2-40B4-BE49-F238E27FC236}">
                <a16:creationId xmlns:a16="http://schemas.microsoft.com/office/drawing/2014/main" id="{7FF7A52C-5C27-4F02-A07E-4C651936A616}"/>
              </a:ext>
            </a:extLst>
          </p:cNvPr>
          <p:cNvPicPr>
            <a:picLocks noChangeAspect="1"/>
          </p:cNvPicPr>
          <p:nvPr/>
        </p:nvPicPr>
        <p:blipFill rotWithShape="1">
          <a:blip r:embed="rId2">
            <a:extLst>
              <a:ext uri="{28A0092B-C50C-407E-A947-70E740481C1C}">
                <a14:useLocalDpi xmlns:a14="http://schemas.microsoft.com/office/drawing/2010/main" val="0"/>
              </a:ext>
            </a:extLst>
          </a:blip>
          <a:srcRect l="4790" t="18521" r="13378" b="12420"/>
          <a:stretch/>
        </p:blipFill>
        <p:spPr>
          <a:xfrm>
            <a:off x="273146" y="3557620"/>
            <a:ext cx="5196523" cy="3222426"/>
          </a:xfrm>
          <a:prstGeom prst="rect">
            <a:avLst/>
          </a:prstGeom>
        </p:spPr>
      </p:pic>
      <p:sp>
        <p:nvSpPr>
          <p:cNvPr id="3" name="スライド番号プレースホルダー 2">
            <a:extLst>
              <a:ext uri="{FF2B5EF4-FFF2-40B4-BE49-F238E27FC236}">
                <a16:creationId xmlns:a16="http://schemas.microsoft.com/office/drawing/2014/main" id="{1F4E48D4-F819-4B41-A85E-4319D7356AF1}"/>
              </a:ext>
            </a:extLst>
          </p:cNvPr>
          <p:cNvSpPr>
            <a:spLocks noGrp="1"/>
          </p:cNvSpPr>
          <p:nvPr>
            <p:ph type="sldNum" sz="quarter" idx="4"/>
          </p:nvPr>
        </p:nvSpPr>
        <p:spPr/>
        <p:txBody>
          <a:bodyPr/>
          <a:lstStyle/>
          <a:p>
            <a:fld id="{FF201CBC-0A1A-4EBD-A1D5-774CF332F279}" type="slidenum">
              <a:rPr kumimoji="1" lang="ja-JP" altLang="en-US" smtClean="0"/>
              <a:pPr/>
              <a:t>69</a:t>
            </a:fld>
            <a:endParaRPr kumimoji="1" lang="ja-JP" altLang="en-US"/>
          </a:p>
        </p:txBody>
      </p:sp>
      <p:sp>
        <p:nvSpPr>
          <p:cNvPr id="4" name="字幕 3">
            <a:extLst>
              <a:ext uri="{FF2B5EF4-FFF2-40B4-BE49-F238E27FC236}">
                <a16:creationId xmlns:a16="http://schemas.microsoft.com/office/drawing/2014/main" id="{5350F613-7A58-4A78-8511-7B9EEE3F384A}"/>
              </a:ext>
            </a:extLst>
          </p:cNvPr>
          <p:cNvSpPr>
            <a:spLocks noGrp="1"/>
          </p:cNvSpPr>
          <p:nvPr>
            <p:ph type="subTitle" idx="10"/>
          </p:nvPr>
        </p:nvSpPr>
        <p:spPr/>
        <p:txBody>
          <a:bodyPr/>
          <a:lstStyle/>
          <a:p>
            <a:r>
              <a:rPr lang="ja-JP" altLang="en-US"/>
              <a:t>⑲バルコニー　：</a:t>
            </a:r>
            <a:r>
              <a:rPr lang="en-US" altLang="ja-JP"/>
              <a:t>2</a:t>
            </a:r>
            <a:r>
              <a:rPr lang="ja-JP" altLang="en-US"/>
              <a:t> </a:t>
            </a:r>
            <a:r>
              <a:rPr lang="en-US" altLang="ja-JP"/>
              <a:t>- </a:t>
            </a:r>
            <a:r>
              <a:rPr lang="ja-JP" altLang="en-US"/>
              <a:t>手すり壁を作成</a:t>
            </a:r>
          </a:p>
        </p:txBody>
      </p:sp>
      <p:sp>
        <p:nvSpPr>
          <p:cNvPr id="5" name="タイトル 4">
            <a:extLst>
              <a:ext uri="{FF2B5EF4-FFF2-40B4-BE49-F238E27FC236}">
                <a16:creationId xmlns:a16="http://schemas.microsoft.com/office/drawing/2014/main" id="{B2680941-6E52-427E-8A0F-E20B2EF0AEB5}"/>
              </a:ext>
            </a:extLst>
          </p:cNvPr>
          <p:cNvSpPr>
            <a:spLocks noGrp="1"/>
          </p:cNvSpPr>
          <p:nvPr>
            <p:ph type="title"/>
          </p:nvPr>
        </p:nvSpPr>
        <p:spPr/>
        <p:txBody>
          <a:bodyPr/>
          <a:lstStyle/>
          <a:p>
            <a:endParaRPr kumimoji="1" lang="ja-JP" altLang="en-US"/>
          </a:p>
        </p:txBody>
      </p:sp>
      <p:sp>
        <p:nvSpPr>
          <p:cNvPr id="6" name="正方形/長方形 5">
            <a:extLst>
              <a:ext uri="{FF2B5EF4-FFF2-40B4-BE49-F238E27FC236}">
                <a16:creationId xmlns:a16="http://schemas.microsoft.com/office/drawing/2014/main" id="{9990327A-CCDB-4399-8099-C1F9DE27886B}"/>
              </a:ext>
            </a:extLst>
          </p:cNvPr>
          <p:cNvSpPr/>
          <p:nvPr/>
        </p:nvSpPr>
        <p:spPr>
          <a:xfrm>
            <a:off x="5477393" y="3985882"/>
            <a:ext cx="4000500" cy="1477328"/>
          </a:xfrm>
          <a:prstGeom prst="rect">
            <a:avLst/>
          </a:prstGeom>
        </p:spPr>
        <p:txBody>
          <a:bodyPr wrap="square">
            <a:spAutoFit/>
          </a:bodyPr>
          <a:lstStyle/>
          <a:p>
            <a:r>
              <a:rPr lang="en-US" altLang="ja-JP" i="1">
                <a:solidFill>
                  <a:schemeClr val="tx1">
                    <a:lumMod val="65000"/>
                    <a:lumOff val="35000"/>
                  </a:schemeClr>
                </a:solidFill>
              </a:rPr>
              <a:t>1. </a:t>
            </a:r>
            <a:r>
              <a:rPr lang="ja-JP" altLang="en-US" i="1">
                <a:solidFill>
                  <a:schemeClr val="tx1">
                    <a:lumMod val="65000"/>
                    <a:lumOff val="35000"/>
                  </a:schemeClr>
                </a:solidFill>
              </a:rPr>
              <a:t>手すり壁：</a:t>
            </a:r>
            <a:endParaRPr lang="en-US" altLang="ja-JP" i="1">
              <a:solidFill>
                <a:schemeClr val="tx1">
                  <a:lumMod val="65000"/>
                  <a:lumOff val="35000"/>
                </a:schemeClr>
              </a:solidFill>
            </a:endParaRPr>
          </a:p>
          <a:p>
            <a:r>
              <a:rPr lang="ja-JP" altLang="en-US" i="1">
                <a:solidFill>
                  <a:schemeClr val="tx1">
                    <a:lumMod val="65000"/>
                    <a:lumOff val="35000"/>
                  </a:schemeClr>
                </a:solidFill>
              </a:rPr>
              <a:t>　プッシュ／プルで作成</a:t>
            </a:r>
          </a:p>
          <a:p>
            <a:endParaRPr lang="en-US" altLang="ja-JP" i="1">
              <a:solidFill>
                <a:schemeClr val="tx1">
                  <a:lumMod val="65000"/>
                  <a:lumOff val="35000"/>
                </a:schemeClr>
              </a:solidFill>
            </a:endParaRPr>
          </a:p>
          <a:p>
            <a:r>
              <a:rPr lang="en-US" altLang="ja-JP" i="1">
                <a:solidFill>
                  <a:schemeClr val="tx1">
                    <a:lumMod val="65000"/>
                    <a:lumOff val="35000"/>
                  </a:schemeClr>
                </a:solidFill>
              </a:rPr>
              <a:t>2. </a:t>
            </a:r>
            <a:r>
              <a:rPr lang="ja-JP" altLang="en-US" i="1">
                <a:solidFill>
                  <a:schemeClr val="tx1">
                    <a:lumMod val="65000"/>
                    <a:lumOff val="35000"/>
                  </a:schemeClr>
                </a:solidFill>
              </a:rPr>
              <a:t>手すりパイプ：</a:t>
            </a:r>
            <a:endParaRPr lang="en-US" altLang="ja-JP" i="1">
              <a:solidFill>
                <a:schemeClr val="tx1">
                  <a:lumMod val="65000"/>
                  <a:lumOff val="35000"/>
                </a:schemeClr>
              </a:solidFill>
            </a:endParaRPr>
          </a:p>
          <a:p>
            <a:r>
              <a:rPr lang="ja-JP" altLang="en-US" i="1">
                <a:solidFill>
                  <a:schemeClr val="tx1">
                    <a:lumMod val="65000"/>
                    <a:lumOff val="35000"/>
                  </a:schemeClr>
                </a:solidFill>
              </a:rPr>
              <a:t>　断面をフォローミーで作成</a:t>
            </a:r>
            <a:endParaRPr lang="en-US" altLang="ja-JP" i="1">
              <a:solidFill>
                <a:schemeClr val="tx1">
                  <a:lumMod val="65000"/>
                  <a:lumOff val="35000"/>
                </a:schemeClr>
              </a:solidFill>
            </a:endParaRPr>
          </a:p>
        </p:txBody>
      </p:sp>
      <p:pic>
        <p:nvPicPr>
          <p:cNvPr id="9" name="図 8" descr="コンピュータ, テーブル が含まれている画像&#10;&#10;自動的に生成された説明">
            <a:extLst>
              <a:ext uri="{FF2B5EF4-FFF2-40B4-BE49-F238E27FC236}">
                <a16:creationId xmlns:a16="http://schemas.microsoft.com/office/drawing/2014/main" id="{F92AFD57-F3A5-48DA-9682-E58E0CDF68C6}"/>
              </a:ext>
            </a:extLst>
          </p:cNvPr>
          <p:cNvPicPr>
            <a:picLocks noChangeAspect="1"/>
          </p:cNvPicPr>
          <p:nvPr/>
        </p:nvPicPr>
        <p:blipFill rotWithShape="1">
          <a:blip r:embed="rId3">
            <a:extLst>
              <a:ext uri="{28A0092B-C50C-407E-A947-70E740481C1C}">
                <a14:useLocalDpi xmlns:a14="http://schemas.microsoft.com/office/drawing/2010/main" val="0"/>
              </a:ext>
            </a:extLst>
          </a:blip>
          <a:srcRect l="9640" t="9789" r="5196" b="3248"/>
          <a:stretch/>
        </p:blipFill>
        <p:spPr>
          <a:xfrm>
            <a:off x="5237386" y="1138669"/>
            <a:ext cx="3562351" cy="2222939"/>
          </a:xfrm>
          <a:prstGeom prst="rect">
            <a:avLst/>
          </a:prstGeom>
        </p:spPr>
      </p:pic>
      <p:sp>
        <p:nvSpPr>
          <p:cNvPr id="20" name="正方形/長方形 19">
            <a:extLst>
              <a:ext uri="{FF2B5EF4-FFF2-40B4-BE49-F238E27FC236}">
                <a16:creationId xmlns:a16="http://schemas.microsoft.com/office/drawing/2014/main" id="{578C077B-E8AF-4E05-AC47-C5DC811B84E7}"/>
              </a:ext>
            </a:extLst>
          </p:cNvPr>
          <p:cNvSpPr/>
          <p:nvPr/>
        </p:nvSpPr>
        <p:spPr>
          <a:xfrm>
            <a:off x="452438" y="6228318"/>
            <a:ext cx="4000500" cy="369332"/>
          </a:xfrm>
          <a:prstGeom prst="rect">
            <a:avLst/>
          </a:prstGeom>
        </p:spPr>
        <p:txBody>
          <a:bodyPr wrap="square">
            <a:spAutoFit/>
          </a:bodyPr>
          <a:lstStyle/>
          <a:p>
            <a:r>
              <a:rPr lang="ja-JP" altLang="en-US" i="1">
                <a:solidFill>
                  <a:schemeClr val="tx1">
                    <a:lumMod val="65000"/>
                    <a:lumOff val="35000"/>
                  </a:schemeClr>
                </a:solidFill>
              </a:rPr>
              <a:t>完成図</a:t>
            </a:r>
            <a:endParaRPr lang="en-US" altLang="ja-JP" i="1">
              <a:solidFill>
                <a:schemeClr val="tx1">
                  <a:lumMod val="65000"/>
                  <a:lumOff val="35000"/>
                </a:schemeClr>
              </a:solidFill>
            </a:endParaRPr>
          </a:p>
        </p:txBody>
      </p:sp>
      <p:grpSp>
        <p:nvGrpSpPr>
          <p:cNvPr id="21" name="グループ化 20">
            <a:extLst>
              <a:ext uri="{FF2B5EF4-FFF2-40B4-BE49-F238E27FC236}">
                <a16:creationId xmlns:a16="http://schemas.microsoft.com/office/drawing/2014/main" id="{52C6D600-B262-4B91-ACE5-72FD393D3E6B}"/>
              </a:ext>
            </a:extLst>
          </p:cNvPr>
          <p:cNvGrpSpPr/>
          <p:nvPr/>
        </p:nvGrpSpPr>
        <p:grpSpPr>
          <a:xfrm>
            <a:off x="5043312" y="1043555"/>
            <a:ext cx="260968" cy="253916"/>
            <a:chOff x="346395" y="1040449"/>
            <a:chExt cx="253400" cy="262900"/>
          </a:xfrm>
        </p:grpSpPr>
        <p:sp>
          <p:nvSpPr>
            <p:cNvPr id="22" name="正方形/長方形 21">
              <a:extLst>
                <a:ext uri="{FF2B5EF4-FFF2-40B4-BE49-F238E27FC236}">
                  <a16:creationId xmlns:a16="http://schemas.microsoft.com/office/drawing/2014/main" id="{3AC140FA-D66B-40F6-80DE-8757ED4A9E1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3" name="テキスト ボックス 22">
              <a:extLst>
                <a:ext uri="{FF2B5EF4-FFF2-40B4-BE49-F238E27FC236}">
                  <a16:creationId xmlns:a16="http://schemas.microsoft.com/office/drawing/2014/main" id="{0823AEE2-96DF-4F76-8A7A-7D6CF51F48F9}"/>
                </a:ext>
              </a:extLst>
            </p:cNvPr>
            <p:cNvSpPr txBox="1"/>
            <p:nvPr/>
          </p:nvSpPr>
          <p:spPr>
            <a:xfrm>
              <a:off x="346395" y="1040449"/>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24" name="グループ化 23">
            <a:extLst>
              <a:ext uri="{FF2B5EF4-FFF2-40B4-BE49-F238E27FC236}">
                <a16:creationId xmlns:a16="http://schemas.microsoft.com/office/drawing/2014/main" id="{753EE8C5-81EC-419D-966C-B252EB1ED610}"/>
              </a:ext>
            </a:extLst>
          </p:cNvPr>
          <p:cNvGrpSpPr/>
          <p:nvPr/>
        </p:nvGrpSpPr>
        <p:grpSpPr>
          <a:xfrm>
            <a:off x="367109" y="1043349"/>
            <a:ext cx="260968" cy="253916"/>
            <a:chOff x="346395" y="1040447"/>
            <a:chExt cx="253400" cy="262900"/>
          </a:xfrm>
        </p:grpSpPr>
        <p:sp>
          <p:nvSpPr>
            <p:cNvPr id="25" name="正方形/長方形 24">
              <a:extLst>
                <a:ext uri="{FF2B5EF4-FFF2-40B4-BE49-F238E27FC236}">
                  <a16:creationId xmlns:a16="http://schemas.microsoft.com/office/drawing/2014/main" id="{B2DF2ADF-0EF5-4DE6-AF70-0309F0D9BC06}"/>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6" name="テキスト ボックス 25">
              <a:extLst>
                <a:ext uri="{FF2B5EF4-FFF2-40B4-BE49-F238E27FC236}">
                  <a16:creationId xmlns:a16="http://schemas.microsoft.com/office/drawing/2014/main" id="{82FBDD07-4646-4DD7-82E9-1AA07D385F3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pic>
        <p:nvPicPr>
          <p:cNvPr id="28" name="図 27" descr="テーブル, ウィンドウ, コンピュータ が含まれている画像&#10;&#10;自動的に生成された説明">
            <a:extLst>
              <a:ext uri="{FF2B5EF4-FFF2-40B4-BE49-F238E27FC236}">
                <a16:creationId xmlns:a16="http://schemas.microsoft.com/office/drawing/2014/main" id="{0146A48F-9311-494C-A7D6-C9084DAB4AAF}"/>
              </a:ext>
            </a:extLst>
          </p:cNvPr>
          <p:cNvPicPr>
            <a:picLocks noChangeAspect="1"/>
          </p:cNvPicPr>
          <p:nvPr/>
        </p:nvPicPr>
        <p:blipFill rotWithShape="1">
          <a:blip r:embed="rId4">
            <a:extLst>
              <a:ext uri="{28A0092B-C50C-407E-A947-70E740481C1C}">
                <a14:useLocalDpi xmlns:a14="http://schemas.microsoft.com/office/drawing/2010/main" val="0"/>
              </a:ext>
            </a:extLst>
          </a:blip>
          <a:srcRect l="9497" t="33444" r="12798" b="7267"/>
          <a:stretch/>
        </p:blipFill>
        <p:spPr>
          <a:xfrm>
            <a:off x="452437" y="1475911"/>
            <a:ext cx="4500563" cy="1850611"/>
          </a:xfrm>
          <a:prstGeom prst="rect">
            <a:avLst/>
          </a:prstGeom>
        </p:spPr>
      </p:pic>
      <p:sp>
        <p:nvSpPr>
          <p:cNvPr id="27" name="下矢印 6">
            <a:extLst>
              <a:ext uri="{FF2B5EF4-FFF2-40B4-BE49-F238E27FC236}">
                <a16:creationId xmlns:a16="http://schemas.microsoft.com/office/drawing/2014/main" id="{3F7B77B0-995D-4A23-9032-92F1D346350F}"/>
              </a:ext>
            </a:extLst>
          </p:cNvPr>
          <p:cNvSpPr/>
          <p:nvPr/>
        </p:nvSpPr>
        <p:spPr>
          <a:xfrm rot="10800000">
            <a:off x="2839654" y="2657644"/>
            <a:ext cx="168499" cy="355643"/>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29" name="グループ化 28">
            <a:extLst>
              <a:ext uri="{FF2B5EF4-FFF2-40B4-BE49-F238E27FC236}">
                <a16:creationId xmlns:a16="http://schemas.microsoft.com/office/drawing/2014/main" id="{0F81FC7E-C96C-4846-BFAA-507B40860A92}"/>
              </a:ext>
            </a:extLst>
          </p:cNvPr>
          <p:cNvGrpSpPr/>
          <p:nvPr/>
        </p:nvGrpSpPr>
        <p:grpSpPr>
          <a:xfrm>
            <a:off x="8582249" y="2501608"/>
            <a:ext cx="1153420" cy="994786"/>
            <a:chOff x="8469982" y="2501607"/>
            <a:chExt cx="1304432" cy="1125029"/>
          </a:xfrm>
        </p:grpSpPr>
        <p:pic>
          <p:nvPicPr>
            <p:cNvPr id="30" name="図 29" descr="男, ブラック, コンピュータ, スキー が含まれている画像&#10;&#10;自動的に生成された説明">
              <a:extLst>
                <a:ext uri="{FF2B5EF4-FFF2-40B4-BE49-F238E27FC236}">
                  <a16:creationId xmlns:a16="http://schemas.microsoft.com/office/drawing/2014/main" id="{B7DDB582-15CC-4D28-B5A4-627A4555CEEE}"/>
                </a:ext>
              </a:extLst>
            </p:cNvPr>
            <p:cNvPicPr>
              <a:picLocks noChangeAspect="1"/>
            </p:cNvPicPr>
            <p:nvPr/>
          </p:nvPicPr>
          <p:blipFill rotWithShape="1">
            <a:blip r:embed="rId5">
              <a:extLst>
                <a:ext uri="{28A0092B-C50C-407E-A947-70E740481C1C}">
                  <a14:useLocalDpi xmlns:a14="http://schemas.microsoft.com/office/drawing/2010/main" val="0"/>
                </a:ext>
              </a:extLst>
            </a:blip>
            <a:srcRect t="16843"/>
            <a:stretch/>
          </p:blipFill>
          <p:spPr>
            <a:xfrm>
              <a:off x="8469983" y="2590800"/>
              <a:ext cx="1304431" cy="1035836"/>
            </a:xfrm>
            <a:prstGeom prst="rect">
              <a:avLst/>
            </a:prstGeom>
          </p:spPr>
        </p:pic>
        <p:sp>
          <p:nvSpPr>
            <p:cNvPr id="31" name="吹き出し: 角を丸めた四角形 30">
              <a:extLst>
                <a:ext uri="{FF2B5EF4-FFF2-40B4-BE49-F238E27FC236}">
                  <a16:creationId xmlns:a16="http://schemas.microsoft.com/office/drawing/2014/main" id="{692FA9D9-24A2-4399-A3F7-4FDE7BB51AC7}"/>
                </a:ext>
              </a:extLst>
            </p:cNvPr>
            <p:cNvSpPr/>
            <p:nvPr/>
          </p:nvSpPr>
          <p:spPr>
            <a:xfrm>
              <a:off x="8469982" y="2501607"/>
              <a:ext cx="1178679" cy="1125029"/>
            </a:xfrm>
            <a:prstGeom prst="wedgeRoundRectCallout">
              <a:avLst>
                <a:gd name="adj1" fmla="val -53100"/>
                <a:gd name="adj2" fmla="val -61330"/>
                <a:gd name="adj3" fmla="val 16667"/>
              </a:avLst>
            </a:prstGeom>
            <a:no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extLst>
      <p:ext uri="{BB962C8B-B14F-4D97-AF65-F5344CB8AC3E}">
        <p14:creationId xmlns:p14="http://schemas.microsoft.com/office/powerpoint/2010/main" val="16995670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2332C111-B078-46B6-BDC0-F5CFD452BADC}"/>
              </a:ext>
            </a:extLst>
          </p:cNvPr>
          <p:cNvSpPr>
            <a:spLocks noGrp="1"/>
          </p:cNvSpPr>
          <p:nvPr>
            <p:ph type="sldNum" sz="quarter" idx="4"/>
          </p:nvPr>
        </p:nvSpPr>
        <p:spPr/>
        <p:txBody>
          <a:bodyPr/>
          <a:lstStyle/>
          <a:p>
            <a:fld id="{FF201CBC-0A1A-4EBD-A1D5-774CF332F279}" type="slidenum">
              <a:rPr kumimoji="1" lang="ja-JP" altLang="en-US" smtClean="0"/>
              <a:pPr/>
              <a:t>7</a:t>
            </a:fld>
            <a:endParaRPr kumimoji="1" lang="ja-JP" altLang="en-US"/>
          </a:p>
        </p:txBody>
      </p:sp>
      <p:sp>
        <p:nvSpPr>
          <p:cNvPr id="4" name="字幕 3">
            <a:extLst>
              <a:ext uri="{FF2B5EF4-FFF2-40B4-BE49-F238E27FC236}">
                <a16:creationId xmlns:a16="http://schemas.microsoft.com/office/drawing/2014/main" id="{C4F36127-2266-4D14-82FF-145C7F4D5468}"/>
              </a:ext>
            </a:extLst>
          </p:cNvPr>
          <p:cNvSpPr>
            <a:spLocks noGrp="1"/>
          </p:cNvSpPr>
          <p:nvPr>
            <p:ph type="subTitle" idx="10"/>
          </p:nvPr>
        </p:nvSpPr>
        <p:spPr/>
        <p:txBody>
          <a:bodyPr/>
          <a:lstStyle/>
          <a:p>
            <a:r>
              <a:rPr lang="ja-JP" altLang="en-US"/>
              <a:t>①</a:t>
            </a:r>
            <a:r>
              <a:rPr lang="zh-TW" altLang="en-US"/>
              <a:t>線</a:t>
            </a:r>
            <a:r>
              <a:rPr lang="ja-JP" altLang="en-US"/>
              <a:t>ツール　：</a:t>
            </a:r>
            <a:r>
              <a:rPr lang="en-US" altLang="ja-JP"/>
              <a:t>3</a:t>
            </a:r>
            <a:endParaRPr kumimoji="1" lang="ja-JP" altLang="en-US"/>
          </a:p>
        </p:txBody>
      </p:sp>
      <p:sp>
        <p:nvSpPr>
          <p:cNvPr id="5" name="タイトル 4">
            <a:extLst>
              <a:ext uri="{FF2B5EF4-FFF2-40B4-BE49-F238E27FC236}">
                <a16:creationId xmlns:a16="http://schemas.microsoft.com/office/drawing/2014/main" id="{951630B2-9935-4951-8D82-7904C71F0E97}"/>
              </a:ext>
            </a:extLst>
          </p:cNvPr>
          <p:cNvSpPr>
            <a:spLocks noGrp="1"/>
          </p:cNvSpPr>
          <p:nvPr>
            <p:ph type="title"/>
          </p:nvPr>
        </p:nvSpPr>
        <p:spPr/>
        <p:txBody>
          <a:bodyPr/>
          <a:lstStyle/>
          <a:p>
            <a:endParaRPr kumimoji="1" lang="ja-JP" altLang="en-US"/>
          </a:p>
        </p:txBody>
      </p:sp>
      <p:sp>
        <p:nvSpPr>
          <p:cNvPr id="31" name="テキスト ボックス 30">
            <a:extLst>
              <a:ext uri="{FF2B5EF4-FFF2-40B4-BE49-F238E27FC236}">
                <a16:creationId xmlns:a16="http://schemas.microsoft.com/office/drawing/2014/main" id="{51D06FA4-A1BE-478C-B0B8-58112C7E4C21}"/>
              </a:ext>
            </a:extLst>
          </p:cNvPr>
          <p:cNvSpPr txBox="1"/>
          <p:nvPr/>
        </p:nvSpPr>
        <p:spPr>
          <a:xfrm>
            <a:off x="452438" y="1052513"/>
            <a:ext cx="6797072" cy="523220"/>
          </a:xfrm>
          <a:prstGeom prst="rect">
            <a:avLst/>
          </a:prstGeom>
          <a:noFill/>
        </p:spPr>
        <p:txBody>
          <a:bodyPr wrap="square" rtlCol="0">
            <a:spAutoFit/>
          </a:bodyPr>
          <a:lstStyle/>
          <a:p>
            <a:r>
              <a:rPr lang="en-US" altLang="ja-JP" sz="2800" i="1">
                <a:solidFill>
                  <a:schemeClr val="tx1">
                    <a:lumMod val="65000"/>
                    <a:lumOff val="35000"/>
                  </a:schemeClr>
                </a:solidFill>
              </a:rPr>
              <a:t>4. </a:t>
            </a:r>
            <a:r>
              <a:rPr lang="ja-JP" altLang="en-US" sz="2800" i="1">
                <a:solidFill>
                  <a:schemeClr val="tx1">
                    <a:lumMod val="65000"/>
                    <a:lumOff val="35000"/>
                  </a:schemeClr>
                </a:solidFill>
              </a:rPr>
              <a:t>正確な長さの線をひく（数値入力）</a:t>
            </a:r>
          </a:p>
        </p:txBody>
      </p:sp>
      <p:grpSp>
        <p:nvGrpSpPr>
          <p:cNvPr id="32" name="グループ化 31">
            <a:extLst>
              <a:ext uri="{FF2B5EF4-FFF2-40B4-BE49-F238E27FC236}">
                <a16:creationId xmlns:a16="http://schemas.microsoft.com/office/drawing/2014/main" id="{1DDDBF75-0802-49D9-89E4-3C711347B47F}"/>
              </a:ext>
            </a:extLst>
          </p:cNvPr>
          <p:cNvGrpSpPr/>
          <p:nvPr/>
        </p:nvGrpSpPr>
        <p:grpSpPr>
          <a:xfrm>
            <a:off x="452438" y="1767379"/>
            <a:ext cx="260968" cy="245239"/>
            <a:chOff x="346395" y="1040447"/>
            <a:chExt cx="253400" cy="253916"/>
          </a:xfrm>
        </p:grpSpPr>
        <p:sp>
          <p:nvSpPr>
            <p:cNvPr id="33" name="正方形/長方形 32">
              <a:extLst>
                <a:ext uri="{FF2B5EF4-FFF2-40B4-BE49-F238E27FC236}">
                  <a16:creationId xmlns:a16="http://schemas.microsoft.com/office/drawing/2014/main" id="{EE83AEA6-6132-4E5D-8A73-A602207F6CC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4" name="テキスト ボックス 33">
              <a:extLst>
                <a:ext uri="{FF2B5EF4-FFF2-40B4-BE49-F238E27FC236}">
                  <a16:creationId xmlns:a16="http://schemas.microsoft.com/office/drawing/2014/main" id="{285B4D9E-459F-4ECC-A4F7-0C317B094AE7}"/>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35" name="グループ化 34">
            <a:extLst>
              <a:ext uri="{FF2B5EF4-FFF2-40B4-BE49-F238E27FC236}">
                <a16:creationId xmlns:a16="http://schemas.microsoft.com/office/drawing/2014/main" id="{81B2A061-B39F-4227-A51B-AA2743FFD20B}"/>
              </a:ext>
            </a:extLst>
          </p:cNvPr>
          <p:cNvGrpSpPr/>
          <p:nvPr/>
        </p:nvGrpSpPr>
        <p:grpSpPr>
          <a:xfrm>
            <a:off x="5044596" y="1767379"/>
            <a:ext cx="260968" cy="253916"/>
            <a:chOff x="346395" y="1040447"/>
            <a:chExt cx="253400" cy="262900"/>
          </a:xfrm>
        </p:grpSpPr>
        <p:sp>
          <p:nvSpPr>
            <p:cNvPr id="36" name="正方形/長方形 35">
              <a:extLst>
                <a:ext uri="{FF2B5EF4-FFF2-40B4-BE49-F238E27FC236}">
                  <a16:creationId xmlns:a16="http://schemas.microsoft.com/office/drawing/2014/main" id="{99C55830-DC8D-4F83-A4E5-8E2F54B5C5B2}"/>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0BD3A469-03F9-441B-A0B3-1AB5C3A9D896}"/>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sp>
        <p:nvSpPr>
          <p:cNvPr id="38" name="正方形/長方形 37">
            <a:extLst>
              <a:ext uri="{FF2B5EF4-FFF2-40B4-BE49-F238E27FC236}">
                <a16:creationId xmlns:a16="http://schemas.microsoft.com/office/drawing/2014/main" id="{97556C4C-70B5-49B3-9A66-D2B31F8D39BE}"/>
              </a:ext>
            </a:extLst>
          </p:cNvPr>
          <p:cNvSpPr/>
          <p:nvPr/>
        </p:nvSpPr>
        <p:spPr>
          <a:xfrm>
            <a:off x="452437" y="5332752"/>
            <a:ext cx="6478258" cy="977640"/>
          </a:xfrm>
          <a:prstGeom prst="rect">
            <a:avLst/>
          </a:prstGeom>
        </p:spPr>
        <p:txBody>
          <a:bodyPr wrap="square">
            <a:spAutoFit/>
          </a:bodyPr>
          <a:lstStyle/>
          <a:p>
            <a:pPr>
              <a:lnSpc>
                <a:spcPts val="2400"/>
              </a:lnSpc>
            </a:pPr>
            <a:r>
              <a:rPr lang="en-US" altLang="ja-JP" i="1">
                <a:solidFill>
                  <a:schemeClr val="tx1">
                    <a:lumMod val="65000"/>
                    <a:lumOff val="35000"/>
                  </a:schemeClr>
                </a:solidFill>
              </a:rPr>
              <a:t>1. </a:t>
            </a:r>
            <a:r>
              <a:rPr lang="ja-JP" altLang="en-US" i="1">
                <a:solidFill>
                  <a:schemeClr val="tx1">
                    <a:lumMod val="65000"/>
                    <a:lumOff val="35000"/>
                  </a:schemeClr>
                </a:solidFill>
              </a:rPr>
              <a:t>適当に線を引く</a:t>
            </a:r>
            <a:endParaRPr lang="en-US" altLang="ja-JP" i="1">
              <a:solidFill>
                <a:schemeClr val="tx1">
                  <a:lumMod val="65000"/>
                  <a:lumOff val="35000"/>
                </a:schemeClr>
              </a:solidFill>
            </a:endParaRPr>
          </a:p>
          <a:p>
            <a:pPr>
              <a:lnSpc>
                <a:spcPts val="2400"/>
              </a:lnSpc>
            </a:pPr>
            <a:endParaRPr lang="ja-JP" altLang="en-US" i="1">
              <a:solidFill>
                <a:schemeClr val="tx1">
                  <a:lumMod val="65000"/>
                  <a:lumOff val="35000"/>
                </a:schemeClr>
              </a:solidFill>
            </a:endParaRPr>
          </a:p>
          <a:p>
            <a:pPr>
              <a:lnSpc>
                <a:spcPts val="2400"/>
              </a:lnSpc>
            </a:pPr>
            <a:r>
              <a:rPr lang="en-US" altLang="ja-JP" i="1">
                <a:solidFill>
                  <a:schemeClr val="tx1">
                    <a:lumMod val="65000"/>
                    <a:lumOff val="35000"/>
                  </a:schemeClr>
                </a:solidFill>
              </a:rPr>
              <a:t>2.</a:t>
            </a:r>
            <a:r>
              <a:rPr lang="ja-JP" altLang="en-US" i="1">
                <a:solidFill>
                  <a:schemeClr val="tx1">
                    <a:lumMod val="65000"/>
                    <a:lumOff val="35000"/>
                  </a:schemeClr>
                </a:solidFill>
              </a:rPr>
              <a:t> 制御ボックスに数値を入れ、</a:t>
            </a:r>
            <a:r>
              <a:rPr lang="en-US" altLang="ja-JP" i="1">
                <a:solidFill>
                  <a:schemeClr val="tx1">
                    <a:lumMod val="65000"/>
                    <a:lumOff val="35000"/>
                  </a:schemeClr>
                </a:solidFill>
              </a:rPr>
              <a:t>enter</a:t>
            </a:r>
            <a:r>
              <a:rPr lang="ja-JP" altLang="en-US" i="1">
                <a:solidFill>
                  <a:schemeClr val="tx1">
                    <a:lumMod val="65000"/>
                    <a:lumOff val="35000"/>
                  </a:schemeClr>
                </a:solidFill>
              </a:rPr>
              <a:t>キーで確定</a:t>
            </a:r>
          </a:p>
        </p:txBody>
      </p:sp>
      <p:pic>
        <p:nvPicPr>
          <p:cNvPr id="39" name="図 38" descr="スクリーンショットの画面&#10;&#10;自動的に生成された説明">
            <a:extLst>
              <a:ext uri="{FF2B5EF4-FFF2-40B4-BE49-F238E27FC236}">
                <a16:creationId xmlns:a16="http://schemas.microsoft.com/office/drawing/2014/main" id="{FC9A505D-1C2C-4837-805F-66C811D099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6" y="2074896"/>
            <a:ext cx="4360197" cy="2925022"/>
          </a:xfrm>
          <a:prstGeom prst="rect">
            <a:avLst/>
          </a:prstGeom>
          <a:ln w="3175">
            <a:solidFill>
              <a:schemeClr val="bg1">
                <a:lumMod val="85000"/>
              </a:schemeClr>
            </a:solidFill>
          </a:ln>
        </p:spPr>
      </p:pic>
      <p:pic>
        <p:nvPicPr>
          <p:cNvPr id="40" name="図 39" descr="スクリーンショットの画面&#10;&#10;自動的に生成された説明">
            <a:extLst>
              <a:ext uri="{FF2B5EF4-FFF2-40B4-BE49-F238E27FC236}">
                <a16:creationId xmlns:a16="http://schemas.microsoft.com/office/drawing/2014/main" id="{60125D22-575A-44D2-80AB-D7EAA8B6AB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3368" y="2103905"/>
            <a:ext cx="4360195" cy="2936598"/>
          </a:xfrm>
          <a:prstGeom prst="rect">
            <a:avLst/>
          </a:prstGeom>
          <a:ln w="3175">
            <a:solidFill>
              <a:schemeClr val="bg1">
                <a:lumMod val="85000"/>
              </a:schemeClr>
            </a:solidFill>
          </a:ln>
        </p:spPr>
      </p:pic>
      <p:sp>
        <p:nvSpPr>
          <p:cNvPr id="41" name="正方形/長方形 40">
            <a:extLst>
              <a:ext uri="{FF2B5EF4-FFF2-40B4-BE49-F238E27FC236}">
                <a16:creationId xmlns:a16="http://schemas.microsoft.com/office/drawing/2014/main" id="{9C059EC3-23C0-44E8-8596-E559531B85F1}"/>
              </a:ext>
            </a:extLst>
          </p:cNvPr>
          <p:cNvSpPr/>
          <p:nvPr/>
        </p:nvSpPr>
        <p:spPr>
          <a:xfrm>
            <a:off x="7801104" y="4795804"/>
            <a:ext cx="1744342" cy="26035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1022DF71-20EA-49C6-A96F-596DFC2903D0}"/>
              </a:ext>
            </a:extLst>
          </p:cNvPr>
          <p:cNvSpPr txBox="1"/>
          <p:nvPr/>
        </p:nvSpPr>
        <p:spPr>
          <a:xfrm>
            <a:off x="992749" y="3229630"/>
            <a:ext cx="926361" cy="307777"/>
          </a:xfrm>
          <a:prstGeom prst="rect">
            <a:avLst/>
          </a:prstGeom>
          <a:noFill/>
        </p:spPr>
        <p:txBody>
          <a:bodyPr wrap="square" rtlCol="0">
            <a:spAutoFit/>
          </a:bodyPr>
          <a:lstStyle/>
          <a:p>
            <a:pPr algn="ctr"/>
            <a:r>
              <a:rPr kumimoji="1" lang="ja-JP" altLang="en-US" sz="1400" i="1">
                <a:solidFill>
                  <a:srgbClr val="FF0000"/>
                </a:solidFill>
              </a:rPr>
              <a:t>①</a:t>
            </a:r>
            <a:endParaRPr kumimoji="1" lang="en-US" altLang="ja-JP" sz="1400" i="1">
              <a:solidFill>
                <a:srgbClr val="FF0000"/>
              </a:solidFill>
            </a:endParaRPr>
          </a:p>
        </p:txBody>
      </p:sp>
      <p:sp>
        <p:nvSpPr>
          <p:cNvPr id="44" name="テキスト ボックス 43">
            <a:extLst>
              <a:ext uri="{FF2B5EF4-FFF2-40B4-BE49-F238E27FC236}">
                <a16:creationId xmlns:a16="http://schemas.microsoft.com/office/drawing/2014/main" id="{DA734044-ABC2-4753-97BC-09D28DC9BF25}"/>
              </a:ext>
            </a:extLst>
          </p:cNvPr>
          <p:cNvSpPr txBox="1"/>
          <p:nvPr/>
        </p:nvSpPr>
        <p:spPr>
          <a:xfrm>
            <a:off x="7619003" y="4415745"/>
            <a:ext cx="723275" cy="307777"/>
          </a:xfrm>
          <a:prstGeom prst="rect">
            <a:avLst/>
          </a:prstGeom>
          <a:noFill/>
        </p:spPr>
        <p:txBody>
          <a:bodyPr wrap="none" rtlCol="0">
            <a:spAutoFit/>
          </a:bodyPr>
          <a:lstStyle/>
          <a:p>
            <a:r>
              <a:rPr kumimoji="1" lang="ja-JP" altLang="en-US" sz="1400" i="1">
                <a:solidFill>
                  <a:srgbClr val="FF0000"/>
                </a:solidFill>
              </a:rPr>
              <a:t>②入力</a:t>
            </a:r>
          </a:p>
        </p:txBody>
      </p:sp>
      <p:sp>
        <p:nvSpPr>
          <p:cNvPr id="45" name="テキスト ボックス 44">
            <a:extLst>
              <a:ext uri="{FF2B5EF4-FFF2-40B4-BE49-F238E27FC236}">
                <a16:creationId xmlns:a16="http://schemas.microsoft.com/office/drawing/2014/main" id="{E9C5AA2F-5CAC-4237-8BF4-D22EE925405F}"/>
              </a:ext>
            </a:extLst>
          </p:cNvPr>
          <p:cNvSpPr txBox="1"/>
          <p:nvPr/>
        </p:nvSpPr>
        <p:spPr>
          <a:xfrm>
            <a:off x="8337148" y="5123113"/>
            <a:ext cx="1321196" cy="307777"/>
          </a:xfrm>
          <a:prstGeom prst="rect">
            <a:avLst/>
          </a:prstGeom>
          <a:noFill/>
        </p:spPr>
        <p:txBody>
          <a:bodyPr wrap="none" rtlCol="0">
            <a:spAutoFit/>
          </a:bodyPr>
          <a:lstStyle/>
          <a:p>
            <a:r>
              <a:rPr kumimoji="1" lang="ja-JP" altLang="en-US" sz="1400" i="1">
                <a:solidFill>
                  <a:srgbClr val="FF0000"/>
                </a:solidFill>
              </a:rPr>
              <a:t>→④</a:t>
            </a:r>
            <a:r>
              <a:rPr kumimoji="1" lang="en-US" altLang="ja-JP" sz="1400" i="1">
                <a:solidFill>
                  <a:srgbClr val="FF0000"/>
                </a:solidFill>
              </a:rPr>
              <a:t>Enter</a:t>
            </a:r>
            <a:r>
              <a:rPr kumimoji="1" lang="ja-JP" altLang="en-US" sz="1400" i="1">
                <a:solidFill>
                  <a:srgbClr val="FF0000"/>
                </a:solidFill>
              </a:rPr>
              <a:t>キー</a:t>
            </a:r>
          </a:p>
        </p:txBody>
      </p:sp>
    </p:spTree>
    <p:extLst>
      <p:ext uri="{BB962C8B-B14F-4D97-AF65-F5344CB8AC3E}">
        <p14:creationId xmlns:p14="http://schemas.microsoft.com/office/powerpoint/2010/main" val="376248817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図 16" descr="テーブル が含まれている画像&#10;&#10;自動的に生成された説明">
            <a:extLst>
              <a:ext uri="{FF2B5EF4-FFF2-40B4-BE49-F238E27FC236}">
                <a16:creationId xmlns:a16="http://schemas.microsoft.com/office/drawing/2014/main" id="{28534E4F-ACE1-4215-AC42-AE02C784DAC2}"/>
              </a:ext>
            </a:extLst>
          </p:cNvPr>
          <p:cNvPicPr>
            <a:picLocks noChangeAspect="1"/>
          </p:cNvPicPr>
          <p:nvPr/>
        </p:nvPicPr>
        <p:blipFill rotWithShape="1">
          <a:blip r:embed="rId2">
            <a:extLst>
              <a:ext uri="{28A0092B-C50C-407E-A947-70E740481C1C}">
                <a14:useLocalDpi xmlns:a14="http://schemas.microsoft.com/office/drawing/2010/main" val="0"/>
              </a:ext>
            </a:extLst>
          </a:blip>
          <a:srcRect t="2146" b="1671"/>
          <a:stretch/>
        </p:blipFill>
        <p:spPr>
          <a:xfrm>
            <a:off x="155866" y="4088887"/>
            <a:ext cx="5164282" cy="2769114"/>
          </a:xfrm>
          <a:prstGeom prst="rect">
            <a:avLst/>
          </a:prstGeom>
        </p:spPr>
      </p:pic>
      <p:pic>
        <p:nvPicPr>
          <p:cNvPr id="3" name="図 2">
            <a:extLst>
              <a:ext uri="{FF2B5EF4-FFF2-40B4-BE49-F238E27FC236}">
                <a16:creationId xmlns:a16="http://schemas.microsoft.com/office/drawing/2014/main" id="{2F43B43B-61CE-4ED1-9CD2-14D19E01674A}"/>
              </a:ext>
            </a:extLst>
          </p:cNvPr>
          <p:cNvPicPr>
            <a:picLocks noChangeAspect="1"/>
          </p:cNvPicPr>
          <p:nvPr/>
        </p:nvPicPr>
        <p:blipFill rotWithShape="1">
          <a:blip r:embed="rId3">
            <a:extLst>
              <a:ext uri="{28A0092B-C50C-407E-A947-70E740481C1C}">
                <a14:useLocalDpi xmlns:a14="http://schemas.microsoft.com/office/drawing/2010/main" val="0"/>
              </a:ext>
            </a:extLst>
          </a:blip>
          <a:srcRect l="4436" t="7679" r="1959" b="7359"/>
          <a:stretch/>
        </p:blipFill>
        <p:spPr>
          <a:xfrm>
            <a:off x="348346" y="1446101"/>
            <a:ext cx="4972594" cy="2577676"/>
          </a:xfrm>
          <a:prstGeom prst="rect">
            <a:avLst/>
          </a:prstGeom>
        </p:spPr>
      </p:pic>
      <p:sp>
        <p:nvSpPr>
          <p:cNvPr id="16" name="下矢印 6">
            <a:extLst>
              <a:ext uri="{FF2B5EF4-FFF2-40B4-BE49-F238E27FC236}">
                <a16:creationId xmlns:a16="http://schemas.microsoft.com/office/drawing/2014/main" id="{18ACF69C-8BD1-4FF7-AC56-CCE25F268180}"/>
              </a:ext>
            </a:extLst>
          </p:cNvPr>
          <p:cNvSpPr/>
          <p:nvPr/>
        </p:nvSpPr>
        <p:spPr>
          <a:xfrm rot="10800000">
            <a:off x="2834643" y="2147424"/>
            <a:ext cx="160963" cy="210949"/>
          </a:xfrm>
          <a:prstGeom prst="downArrow">
            <a:avLst>
              <a:gd name="adj1" fmla="val 34785"/>
              <a:gd name="adj2" fmla="val 50000"/>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コンテンツ プレースホルダー 6">
            <a:extLst>
              <a:ext uri="{FF2B5EF4-FFF2-40B4-BE49-F238E27FC236}">
                <a16:creationId xmlns:a16="http://schemas.microsoft.com/office/drawing/2014/main" id="{B14534F6-1CB9-4981-806A-0312F639C2F3}"/>
              </a:ext>
            </a:extLst>
          </p:cNvPr>
          <p:cNvSpPr>
            <a:spLocks noGrp="1"/>
          </p:cNvSpPr>
          <p:nvPr>
            <p:ph idx="1"/>
          </p:nvPr>
        </p:nvSpPr>
        <p:spPr>
          <a:xfrm>
            <a:off x="5673989" y="1907668"/>
            <a:ext cx="3848100" cy="2949816"/>
          </a:xfrm>
        </p:spPr>
        <p:txBody>
          <a:bodyPr>
            <a:normAutofit/>
          </a:bodyPr>
          <a:lstStyle/>
          <a:p>
            <a:pPr>
              <a:lnSpc>
                <a:spcPct val="100000"/>
              </a:lnSpc>
              <a:spcBef>
                <a:spcPts val="0"/>
              </a:spcBef>
            </a:pPr>
            <a:r>
              <a:rPr lang="en-US" altLang="ja-JP" sz="1800" dirty="0"/>
              <a:t>1.</a:t>
            </a:r>
            <a:r>
              <a:rPr lang="ja-JP" altLang="en-US" sz="1800"/>
              <a:t> 壁を庇の下端の高さまで伸ばす</a:t>
            </a:r>
            <a:endParaRPr lang="en-US" altLang="ja-JP" sz="1800" dirty="0"/>
          </a:p>
          <a:p>
            <a:pPr>
              <a:lnSpc>
                <a:spcPct val="100000"/>
              </a:lnSpc>
              <a:spcBef>
                <a:spcPts val="0"/>
              </a:spcBef>
            </a:pPr>
            <a:r>
              <a:rPr lang="ja-JP" altLang="en-US" sz="1800"/>
              <a:t>　（</a:t>
            </a:r>
            <a:r>
              <a:rPr lang="en-US" altLang="ja-JP" sz="1800" dirty="0"/>
              <a:t>FL</a:t>
            </a:r>
            <a:r>
              <a:rPr lang="ja-JP" altLang="en-US" sz="1800"/>
              <a:t>＋</a:t>
            </a:r>
            <a:r>
              <a:rPr lang="en-US" altLang="ja-JP" sz="1800" dirty="0"/>
              <a:t>2650</a:t>
            </a:r>
            <a:r>
              <a:rPr lang="ja-JP" altLang="en-US" sz="1800"/>
              <a:t>まで）</a:t>
            </a:r>
            <a:endParaRPr lang="en-US" altLang="ja-JP" sz="1800" dirty="0"/>
          </a:p>
          <a:p>
            <a:pPr>
              <a:lnSpc>
                <a:spcPct val="100000"/>
              </a:lnSpc>
              <a:spcBef>
                <a:spcPts val="0"/>
              </a:spcBef>
            </a:pPr>
            <a:endParaRPr kumimoji="1" lang="en-US" altLang="ja-JP" sz="1800" dirty="0"/>
          </a:p>
          <a:p>
            <a:pPr>
              <a:lnSpc>
                <a:spcPct val="100000"/>
              </a:lnSpc>
              <a:spcBef>
                <a:spcPts val="0"/>
              </a:spcBef>
            </a:pPr>
            <a:endParaRPr kumimoji="1" lang="en-US" altLang="ja-JP" sz="1800" dirty="0"/>
          </a:p>
          <a:p>
            <a:pPr>
              <a:lnSpc>
                <a:spcPct val="100000"/>
              </a:lnSpc>
              <a:spcBef>
                <a:spcPts val="0"/>
              </a:spcBef>
            </a:pPr>
            <a:r>
              <a:rPr lang="en-US" altLang="ja-JP" sz="1800" dirty="0"/>
              <a:t>2. </a:t>
            </a:r>
            <a:r>
              <a:rPr lang="ja-JP" altLang="en-US" sz="1800"/>
              <a:t>庇の下端の面とインテリアの蓋</a:t>
            </a:r>
            <a:endParaRPr lang="en-US" altLang="ja-JP" sz="1800" dirty="0"/>
          </a:p>
          <a:p>
            <a:pPr>
              <a:lnSpc>
                <a:spcPct val="100000"/>
              </a:lnSpc>
              <a:spcBef>
                <a:spcPts val="0"/>
              </a:spcBef>
            </a:pPr>
            <a:r>
              <a:rPr lang="ja-JP" altLang="en-US" sz="1800"/>
              <a:t>　を、線ツールで作成</a:t>
            </a:r>
          </a:p>
          <a:p>
            <a:pPr>
              <a:lnSpc>
                <a:spcPct val="100000"/>
              </a:lnSpc>
              <a:spcBef>
                <a:spcPts val="0"/>
              </a:spcBef>
            </a:pPr>
            <a:endParaRPr kumimoji="1" lang="ja-JP" altLang="en-US" sz="1800"/>
          </a:p>
        </p:txBody>
      </p:sp>
      <p:sp>
        <p:nvSpPr>
          <p:cNvPr id="4" name="スライド番号プレースホルダー 3">
            <a:extLst>
              <a:ext uri="{FF2B5EF4-FFF2-40B4-BE49-F238E27FC236}">
                <a16:creationId xmlns:a16="http://schemas.microsoft.com/office/drawing/2014/main" id="{AA3E192F-06AB-44A3-A480-6688F6FE7830}"/>
              </a:ext>
            </a:extLst>
          </p:cNvPr>
          <p:cNvSpPr>
            <a:spLocks noGrp="1"/>
          </p:cNvSpPr>
          <p:nvPr>
            <p:ph type="sldNum" sz="quarter" idx="4"/>
          </p:nvPr>
        </p:nvSpPr>
        <p:spPr/>
        <p:txBody>
          <a:bodyPr/>
          <a:lstStyle/>
          <a:p>
            <a:fld id="{FF201CBC-0A1A-4EBD-A1D5-774CF332F279}" type="slidenum">
              <a:rPr kumimoji="1" lang="ja-JP" altLang="en-US" smtClean="0"/>
              <a:t>70</a:t>
            </a:fld>
            <a:endParaRPr kumimoji="1" lang="ja-JP" altLang="en-US"/>
          </a:p>
        </p:txBody>
      </p:sp>
      <p:sp>
        <p:nvSpPr>
          <p:cNvPr id="8" name="字幕 7">
            <a:extLst>
              <a:ext uri="{FF2B5EF4-FFF2-40B4-BE49-F238E27FC236}">
                <a16:creationId xmlns:a16="http://schemas.microsoft.com/office/drawing/2014/main" id="{F3D213DD-46BC-4EE6-A454-8D4B4F49DEE2}"/>
              </a:ext>
            </a:extLst>
          </p:cNvPr>
          <p:cNvSpPr>
            <a:spLocks noGrp="1"/>
          </p:cNvSpPr>
          <p:nvPr>
            <p:ph type="subTitle" idx="10"/>
          </p:nvPr>
        </p:nvSpPr>
        <p:spPr/>
        <p:txBody>
          <a:bodyPr/>
          <a:lstStyle/>
          <a:p>
            <a:r>
              <a:rPr lang="ja-JP" altLang="en-US"/>
              <a:t>⑳庇、上階のモデリング　</a:t>
            </a:r>
          </a:p>
        </p:txBody>
      </p:sp>
      <p:grpSp>
        <p:nvGrpSpPr>
          <p:cNvPr id="10" name="グループ化 9">
            <a:extLst>
              <a:ext uri="{FF2B5EF4-FFF2-40B4-BE49-F238E27FC236}">
                <a16:creationId xmlns:a16="http://schemas.microsoft.com/office/drawing/2014/main" id="{7A0F3B7B-927D-4CDE-80B6-CEDCBE5CF7F6}"/>
              </a:ext>
            </a:extLst>
          </p:cNvPr>
          <p:cNvGrpSpPr/>
          <p:nvPr/>
        </p:nvGrpSpPr>
        <p:grpSpPr>
          <a:xfrm>
            <a:off x="452436" y="4056705"/>
            <a:ext cx="260968" cy="253916"/>
            <a:chOff x="346395" y="1040447"/>
            <a:chExt cx="253400" cy="262900"/>
          </a:xfrm>
        </p:grpSpPr>
        <p:sp>
          <p:nvSpPr>
            <p:cNvPr id="11" name="正方形/長方形 10">
              <a:extLst>
                <a:ext uri="{FF2B5EF4-FFF2-40B4-BE49-F238E27FC236}">
                  <a16:creationId xmlns:a16="http://schemas.microsoft.com/office/drawing/2014/main" id="{1A8270B6-76EE-4E30-B067-308DD2492E96}"/>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2" name="テキスト ボックス 11">
              <a:extLst>
                <a:ext uri="{FF2B5EF4-FFF2-40B4-BE49-F238E27FC236}">
                  <a16:creationId xmlns:a16="http://schemas.microsoft.com/office/drawing/2014/main" id="{5957CB38-8237-4F14-99AB-E6BFC3307D78}"/>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13" name="グループ化 12">
            <a:extLst>
              <a:ext uri="{FF2B5EF4-FFF2-40B4-BE49-F238E27FC236}">
                <a16:creationId xmlns:a16="http://schemas.microsoft.com/office/drawing/2014/main" id="{1C0ECA2C-2E00-4DB7-A33B-65F45844E8A7}"/>
              </a:ext>
            </a:extLst>
          </p:cNvPr>
          <p:cNvGrpSpPr/>
          <p:nvPr/>
        </p:nvGrpSpPr>
        <p:grpSpPr>
          <a:xfrm>
            <a:off x="452436" y="1494398"/>
            <a:ext cx="260968" cy="253916"/>
            <a:chOff x="346395" y="1040447"/>
            <a:chExt cx="253400" cy="262900"/>
          </a:xfrm>
        </p:grpSpPr>
        <p:sp>
          <p:nvSpPr>
            <p:cNvPr id="14" name="正方形/長方形 13">
              <a:extLst>
                <a:ext uri="{FF2B5EF4-FFF2-40B4-BE49-F238E27FC236}">
                  <a16:creationId xmlns:a16="http://schemas.microsoft.com/office/drawing/2014/main" id="{E35CE833-91FF-4048-985C-0086C3D115B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15" name="テキスト ボックス 14">
              <a:extLst>
                <a:ext uri="{FF2B5EF4-FFF2-40B4-BE49-F238E27FC236}">
                  <a16:creationId xmlns:a16="http://schemas.microsoft.com/office/drawing/2014/main" id="{58508A11-8B10-4F8F-A6BB-EA9EDF19114D}"/>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
        <p:nvSpPr>
          <p:cNvPr id="18" name="テキスト ボックス 17">
            <a:extLst>
              <a:ext uri="{FF2B5EF4-FFF2-40B4-BE49-F238E27FC236}">
                <a16:creationId xmlns:a16="http://schemas.microsoft.com/office/drawing/2014/main" id="{99E5F6AE-1470-42C8-A3CC-F2624A085F7B}"/>
              </a:ext>
            </a:extLst>
          </p:cNvPr>
          <p:cNvSpPr txBox="1"/>
          <p:nvPr/>
        </p:nvSpPr>
        <p:spPr>
          <a:xfrm>
            <a:off x="5731087" y="5115001"/>
            <a:ext cx="2148345" cy="584775"/>
          </a:xfrm>
          <a:prstGeom prst="rect">
            <a:avLst/>
          </a:prstGeom>
          <a:noFill/>
        </p:spPr>
        <p:txBody>
          <a:bodyPr wrap="none" rtlCol="0">
            <a:spAutoFit/>
          </a:bodyPr>
          <a:lstStyle/>
          <a:p>
            <a:r>
              <a:rPr kumimoji="1" lang="ja-JP" altLang="en-US" sz="1600" i="1">
                <a:solidFill>
                  <a:schemeClr val="tx1">
                    <a:lumMod val="65000"/>
                    <a:lumOff val="35000"/>
                  </a:schemeClr>
                </a:solidFill>
              </a:rPr>
              <a:t>庇の下端面部分</a:t>
            </a:r>
            <a:endParaRPr kumimoji="1" lang="en-US" altLang="ja-JP" sz="1600" i="1">
              <a:solidFill>
                <a:schemeClr val="tx1">
                  <a:lumMod val="65000"/>
                  <a:lumOff val="35000"/>
                </a:schemeClr>
              </a:solidFill>
            </a:endParaRPr>
          </a:p>
          <a:p>
            <a:r>
              <a:rPr kumimoji="1" lang="ja-JP" altLang="en-US" sz="1600" i="1">
                <a:solidFill>
                  <a:schemeClr val="tx1">
                    <a:lumMod val="65000"/>
                    <a:lumOff val="35000"/>
                  </a:schemeClr>
                </a:solidFill>
              </a:rPr>
              <a:t>（壁面より</a:t>
            </a:r>
            <a:r>
              <a:rPr kumimoji="1" lang="en-US" altLang="ja-JP" sz="1600" i="1" dirty="0">
                <a:solidFill>
                  <a:srgbClr val="FF0000"/>
                </a:solidFill>
              </a:rPr>
              <a:t>875</a:t>
            </a:r>
            <a:r>
              <a:rPr kumimoji="1" lang="ja-JP" altLang="en-US" sz="1600" i="1">
                <a:solidFill>
                  <a:schemeClr val="tx1">
                    <a:lumMod val="65000"/>
                    <a:lumOff val="35000"/>
                  </a:schemeClr>
                </a:solidFill>
              </a:rPr>
              <a:t>出す）</a:t>
            </a:r>
          </a:p>
        </p:txBody>
      </p:sp>
      <p:cxnSp>
        <p:nvCxnSpPr>
          <p:cNvPr id="19" name="直線コネクタ 18">
            <a:extLst>
              <a:ext uri="{FF2B5EF4-FFF2-40B4-BE49-F238E27FC236}">
                <a16:creationId xmlns:a16="http://schemas.microsoft.com/office/drawing/2014/main" id="{09001D51-B527-4B17-9414-3D8A22CF73EB}"/>
              </a:ext>
            </a:extLst>
          </p:cNvPr>
          <p:cNvCxnSpPr>
            <a:cxnSpLocks/>
          </p:cNvCxnSpPr>
          <p:nvPr/>
        </p:nvCxnSpPr>
        <p:spPr>
          <a:xfrm flipH="1" flipV="1">
            <a:off x="4646025" y="4955812"/>
            <a:ext cx="946894" cy="31307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C66710F2-9125-4583-9195-315531E04C56}"/>
              </a:ext>
            </a:extLst>
          </p:cNvPr>
          <p:cNvSpPr txBox="1"/>
          <p:nvPr/>
        </p:nvSpPr>
        <p:spPr>
          <a:xfrm>
            <a:off x="4692673" y="4242264"/>
            <a:ext cx="2031325" cy="338554"/>
          </a:xfrm>
          <a:prstGeom prst="rect">
            <a:avLst/>
          </a:prstGeom>
          <a:noFill/>
        </p:spPr>
        <p:txBody>
          <a:bodyPr wrap="none" rtlCol="0">
            <a:spAutoFit/>
          </a:bodyPr>
          <a:lstStyle/>
          <a:p>
            <a:r>
              <a:rPr kumimoji="1" lang="ja-JP" altLang="en-US" sz="1600" i="1">
                <a:solidFill>
                  <a:schemeClr val="tx1">
                    <a:lumMod val="65000"/>
                    <a:lumOff val="35000"/>
                  </a:schemeClr>
                </a:solidFill>
              </a:rPr>
              <a:t>インテリアの蓋部分</a:t>
            </a:r>
          </a:p>
        </p:txBody>
      </p:sp>
      <p:cxnSp>
        <p:nvCxnSpPr>
          <p:cNvPr id="23" name="直線コネクタ 22">
            <a:extLst>
              <a:ext uri="{FF2B5EF4-FFF2-40B4-BE49-F238E27FC236}">
                <a16:creationId xmlns:a16="http://schemas.microsoft.com/office/drawing/2014/main" id="{54B860DE-51ED-4233-A7B8-BCFCDEBDBBBB}"/>
              </a:ext>
            </a:extLst>
          </p:cNvPr>
          <p:cNvCxnSpPr>
            <a:cxnSpLocks/>
          </p:cNvCxnSpPr>
          <p:nvPr/>
        </p:nvCxnSpPr>
        <p:spPr>
          <a:xfrm flipV="1">
            <a:off x="3814354" y="4412618"/>
            <a:ext cx="945545" cy="17035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0" name="テキスト ボックス 19">
            <a:extLst>
              <a:ext uri="{FF2B5EF4-FFF2-40B4-BE49-F238E27FC236}">
                <a16:creationId xmlns:a16="http://schemas.microsoft.com/office/drawing/2014/main" id="{D0C58D04-EF2D-E64F-B8B5-CBACE2301CEF}"/>
              </a:ext>
            </a:extLst>
          </p:cNvPr>
          <p:cNvSpPr txBox="1"/>
          <p:nvPr/>
        </p:nvSpPr>
        <p:spPr>
          <a:xfrm>
            <a:off x="2102338" y="1003419"/>
            <a:ext cx="7143302" cy="400110"/>
          </a:xfrm>
          <a:prstGeom prst="rect">
            <a:avLst/>
          </a:prstGeom>
          <a:noFill/>
        </p:spPr>
        <p:txBody>
          <a:bodyPr wrap="none" rtlCol="0">
            <a:spAutoFit/>
          </a:bodyPr>
          <a:lstStyle/>
          <a:p>
            <a:r>
              <a:rPr lang="ja-JP" altLang="en-US" sz="2000" i="1">
                <a:solidFill>
                  <a:schemeClr val="tx1">
                    <a:lumMod val="65000"/>
                    <a:lumOff val="35000"/>
                  </a:schemeClr>
                </a:solidFill>
              </a:rPr>
              <a:t>正確な影の作成と、</a:t>
            </a:r>
            <a:r>
              <a:rPr lang="en-US" altLang="ja-JP" sz="2000" i="1" dirty="0" err="1">
                <a:solidFill>
                  <a:schemeClr val="tx1">
                    <a:lumMod val="65000"/>
                    <a:lumOff val="35000"/>
                  </a:schemeClr>
                </a:solidFill>
              </a:rPr>
              <a:t>Twinmotion</a:t>
            </a:r>
            <a:r>
              <a:rPr lang="ja-JP" altLang="en-US" sz="2000" i="1">
                <a:solidFill>
                  <a:schemeClr val="tx1">
                    <a:lumMod val="65000"/>
                    <a:lumOff val="35000"/>
                  </a:schemeClr>
                </a:solidFill>
              </a:rPr>
              <a:t>での光漏れを防ぐために必要</a:t>
            </a:r>
            <a:endParaRPr kumimoji="1" lang="ja-JP" altLang="en-US" sz="2000" i="1">
              <a:solidFill>
                <a:schemeClr val="tx1">
                  <a:lumMod val="65000"/>
                  <a:lumOff val="35000"/>
                </a:schemeClr>
              </a:solidFill>
            </a:endParaRPr>
          </a:p>
        </p:txBody>
      </p:sp>
    </p:spTree>
    <p:extLst>
      <p:ext uri="{BB962C8B-B14F-4D97-AF65-F5344CB8AC3E}">
        <p14:creationId xmlns:p14="http://schemas.microsoft.com/office/powerpoint/2010/main" val="41358378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6C0E736D-9A85-4E93-B6E1-44EBBB846C51}"/>
              </a:ext>
            </a:extLst>
          </p:cNvPr>
          <p:cNvSpPr>
            <a:spLocks noGrp="1"/>
          </p:cNvSpPr>
          <p:nvPr>
            <p:ph type="sldNum" sz="quarter" idx="4"/>
          </p:nvPr>
        </p:nvSpPr>
        <p:spPr/>
        <p:txBody>
          <a:bodyPr/>
          <a:lstStyle/>
          <a:p>
            <a:fld id="{FF201CBC-0A1A-4EBD-A1D5-774CF332F279}" type="slidenum">
              <a:rPr kumimoji="1" lang="ja-JP" altLang="en-US" smtClean="0"/>
              <a:t>71</a:t>
            </a:fld>
            <a:endParaRPr kumimoji="1" lang="ja-JP" altLang="en-US"/>
          </a:p>
        </p:txBody>
      </p:sp>
      <p:sp>
        <p:nvSpPr>
          <p:cNvPr id="6" name="字幕 5">
            <a:extLst>
              <a:ext uri="{FF2B5EF4-FFF2-40B4-BE49-F238E27FC236}">
                <a16:creationId xmlns:a16="http://schemas.microsoft.com/office/drawing/2014/main" id="{63A48227-919A-45D9-975F-BA26833F9DA0}"/>
              </a:ext>
            </a:extLst>
          </p:cNvPr>
          <p:cNvSpPr>
            <a:spLocks noGrp="1"/>
          </p:cNvSpPr>
          <p:nvPr>
            <p:ph type="subTitle" idx="10"/>
          </p:nvPr>
        </p:nvSpPr>
        <p:spPr/>
        <p:txBody>
          <a:bodyPr/>
          <a:lstStyle/>
          <a:p>
            <a:r>
              <a:rPr lang="ja-JP" altLang="en-US"/>
              <a:t>㉑視点登録　：シーン</a:t>
            </a:r>
            <a:endParaRPr kumimoji="1" lang="ja-JP" altLang="en-US"/>
          </a:p>
        </p:txBody>
      </p:sp>
      <p:sp>
        <p:nvSpPr>
          <p:cNvPr id="2" name="タイトル 1">
            <a:extLst>
              <a:ext uri="{FF2B5EF4-FFF2-40B4-BE49-F238E27FC236}">
                <a16:creationId xmlns:a16="http://schemas.microsoft.com/office/drawing/2014/main" id="{84990772-DFCB-4A3A-80A8-2FBE653722E1}"/>
              </a:ext>
            </a:extLst>
          </p:cNvPr>
          <p:cNvSpPr>
            <a:spLocks noGrp="1"/>
          </p:cNvSpPr>
          <p:nvPr>
            <p:ph type="title"/>
          </p:nvPr>
        </p:nvSpPr>
        <p:spPr/>
        <p:txBody>
          <a:bodyPr/>
          <a:lstStyle/>
          <a:p>
            <a:endParaRPr kumimoji="1" lang="ja-JP" altLang="en-US"/>
          </a:p>
        </p:txBody>
      </p:sp>
      <p:pic>
        <p:nvPicPr>
          <p:cNvPr id="5" name="図 4" descr="テキスト, 地図 が含まれている画像&#10;&#10;自動的に生成された説明">
            <a:extLst>
              <a:ext uri="{FF2B5EF4-FFF2-40B4-BE49-F238E27FC236}">
                <a16:creationId xmlns:a16="http://schemas.microsoft.com/office/drawing/2014/main" id="{41C5F6A6-7634-449E-89CE-6C12C253F5DC}"/>
              </a:ext>
            </a:extLst>
          </p:cNvPr>
          <p:cNvPicPr>
            <a:picLocks noChangeAspect="1"/>
          </p:cNvPicPr>
          <p:nvPr/>
        </p:nvPicPr>
        <p:blipFill rotWithShape="1">
          <a:blip r:embed="rId2">
            <a:extLst>
              <a:ext uri="{28A0092B-C50C-407E-A947-70E740481C1C}">
                <a14:useLocalDpi xmlns:a14="http://schemas.microsoft.com/office/drawing/2010/main" val="0"/>
              </a:ext>
            </a:extLst>
          </a:blip>
          <a:srcRect l="6082" r="32289" b="31085"/>
          <a:stretch/>
        </p:blipFill>
        <p:spPr>
          <a:xfrm>
            <a:off x="3900488" y="1673772"/>
            <a:ext cx="5553074" cy="4746433"/>
          </a:xfrm>
          <a:prstGeom prst="rect">
            <a:avLst/>
          </a:prstGeom>
        </p:spPr>
      </p:pic>
      <p:pic>
        <p:nvPicPr>
          <p:cNvPr id="10" name="図 9">
            <a:extLst>
              <a:ext uri="{FF2B5EF4-FFF2-40B4-BE49-F238E27FC236}">
                <a16:creationId xmlns:a16="http://schemas.microsoft.com/office/drawing/2014/main" id="{6E72932A-D328-6446-A1D3-1BD9D42F6E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00" y="1648047"/>
            <a:ext cx="2737998" cy="4643438"/>
          </a:xfrm>
          <a:prstGeom prst="rect">
            <a:avLst/>
          </a:prstGeom>
        </p:spPr>
      </p:pic>
      <p:sp>
        <p:nvSpPr>
          <p:cNvPr id="11" name="タイトル 1">
            <a:extLst>
              <a:ext uri="{FF2B5EF4-FFF2-40B4-BE49-F238E27FC236}">
                <a16:creationId xmlns:a16="http://schemas.microsoft.com/office/drawing/2014/main" id="{432EF63B-C27E-474D-91DC-FC518F2CC116}"/>
              </a:ext>
            </a:extLst>
          </p:cNvPr>
          <p:cNvSpPr txBox="1">
            <a:spLocks/>
          </p:cNvSpPr>
          <p:nvPr/>
        </p:nvSpPr>
        <p:spPr>
          <a:xfrm>
            <a:off x="4067175" y="1052919"/>
            <a:ext cx="5231485" cy="4001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r>
              <a:rPr lang="ja-JP" altLang="en-US"/>
              <a:t>「シーン」で指定のアングルを登録</a:t>
            </a:r>
          </a:p>
        </p:txBody>
      </p:sp>
      <p:sp>
        <p:nvSpPr>
          <p:cNvPr id="9" name="正方形/長方形 8">
            <a:extLst>
              <a:ext uri="{FF2B5EF4-FFF2-40B4-BE49-F238E27FC236}">
                <a16:creationId xmlns:a16="http://schemas.microsoft.com/office/drawing/2014/main" id="{D45D11E3-CABF-4B48-9895-020C9F3156DC}"/>
              </a:ext>
            </a:extLst>
          </p:cNvPr>
          <p:cNvSpPr/>
          <p:nvPr/>
        </p:nvSpPr>
        <p:spPr>
          <a:xfrm>
            <a:off x="953881" y="1776294"/>
            <a:ext cx="205200" cy="2615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a:extLst>
              <a:ext uri="{FF2B5EF4-FFF2-40B4-BE49-F238E27FC236}">
                <a16:creationId xmlns:a16="http://schemas.microsoft.com/office/drawing/2014/main" id="{710F75AE-C79A-4E9F-ABAD-84269CE7F0FA}"/>
              </a:ext>
            </a:extLst>
          </p:cNvPr>
          <p:cNvSpPr txBox="1"/>
          <p:nvPr/>
        </p:nvSpPr>
        <p:spPr>
          <a:xfrm>
            <a:off x="1081609" y="1144054"/>
            <a:ext cx="2403564" cy="307777"/>
          </a:xfrm>
          <a:prstGeom prst="rect">
            <a:avLst/>
          </a:prstGeom>
          <a:noFill/>
        </p:spPr>
        <p:txBody>
          <a:bodyPr wrap="square" rtlCol="0">
            <a:spAutoFit/>
          </a:bodyPr>
          <a:lstStyle/>
          <a:p>
            <a:r>
              <a:rPr kumimoji="1" lang="ja-JP" altLang="en-US" sz="1400" i="1">
                <a:solidFill>
                  <a:srgbClr val="FF0000"/>
                </a:solidFill>
              </a:rPr>
              <a:t>シーン追加</a:t>
            </a:r>
          </a:p>
        </p:txBody>
      </p:sp>
      <p:sp>
        <p:nvSpPr>
          <p:cNvPr id="13" name="フリーフォーム: 図形 12">
            <a:extLst>
              <a:ext uri="{FF2B5EF4-FFF2-40B4-BE49-F238E27FC236}">
                <a16:creationId xmlns:a16="http://schemas.microsoft.com/office/drawing/2014/main" id="{054387FA-EDC5-4BA3-BC7D-B3FA472A93C9}"/>
              </a:ext>
            </a:extLst>
          </p:cNvPr>
          <p:cNvSpPr/>
          <p:nvPr/>
        </p:nvSpPr>
        <p:spPr>
          <a:xfrm>
            <a:off x="1260442" y="1509704"/>
            <a:ext cx="101600" cy="265616"/>
          </a:xfrm>
          <a:custGeom>
            <a:avLst/>
            <a:gdLst>
              <a:gd name="connsiteX0" fmla="*/ 338666 w 338666"/>
              <a:gd name="connsiteY0" fmla="*/ 0 h 270933"/>
              <a:gd name="connsiteX1" fmla="*/ 0 w 338666"/>
              <a:gd name="connsiteY1" fmla="*/ 0 h 270933"/>
              <a:gd name="connsiteX2" fmla="*/ 0 w 338666"/>
              <a:gd name="connsiteY2" fmla="*/ 270933 h 270933"/>
            </a:gdLst>
            <a:ahLst/>
            <a:cxnLst>
              <a:cxn ang="0">
                <a:pos x="connsiteX0" y="connsiteY0"/>
              </a:cxn>
              <a:cxn ang="0">
                <a:pos x="connsiteX1" y="connsiteY1"/>
              </a:cxn>
              <a:cxn ang="0">
                <a:pos x="connsiteX2" y="connsiteY2"/>
              </a:cxn>
            </a:cxnLst>
            <a:rect l="l" t="t" r="r" b="b"/>
            <a:pathLst>
              <a:path w="338666" h="270933">
                <a:moveTo>
                  <a:pt x="338666" y="0"/>
                </a:moveTo>
                <a:lnTo>
                  <a:pt x="0" y="0"/>
                </a:lnTo>
                <a:lnTo>
                  <a:pt x="0" y="270933"/>
                </a:lnTo>
              </a:path>
            </a:pathLst>
          </a:cu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正方形/長方形 13">
            <a:extLst>
              <a:ext uri="{FF2B5EF4-FFF2-40B4-BE49-F238E27FC236}">
                <a16:creationId xmlns:a16="http://schemas.microsoft.com/office/drawing/2014/main" id="{E0C9E703-CA9A-4D14-8714-C2488CB27BD1}"/>
              </a:ext>
            </a:extLst>
          </p:cNvPr>
          <p:cNvSpPr/>
          <p:nvPr/>
        </p:nvSpPr>
        <p:spPr>
          <a:xfrm>
            <a:off x="1156004" y="1776294"/>
            <a:ext cx="205200" cy="2615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6D8A3028-4EE0-4E15-BCD3-784AEF146D8B}"/>
              </a:ext>
            </a:extLst>
          </p:cNvPr>
          <p:cNvSpPr txBox="1"/>
          <p:nvPr/>
        </p:nvSpPr>
        <p:spPr>
          <a:xfrm>
            <a:off x="1311242" y="1365995"/>
            <a:ext cx="2403564" cy="307777"/>
          </a:xfrm>
          <a:prstGeom prst="rect">
            <a:avLst/>
          </a:prstGeom>
          <a:noFill/>
        </p:spPr>
        <p:txBody>
          <a:bodyPr wrap="square" rtlCol="0">
            <a:spAutoFit/>
          </a:bodyPr>
          <a:lstStyle/>
          <a:p>
            <a:r>
              <a:rPr kumimoji="1" lang="ja-JP" altLang="en-US" sz="1400" i="1">
                <a:solidFill>
                  <a:srgbClr val="FF0000"/>
                </a:solidFill>
              </a:rPr>
              <a:t>シーン削除</a:t>
            </a:r>
          </a:p>
        </p:txBody>
      </p:sp>
      <p:sp>
        <p:nvSpPr>
          <p:cNvPr id="17" name="フリーフォーム: 図形 16">
            <a:extLst>
              <a:ext uri="{FF2B5EF4-FFF2-40B4-BE49-F238E27FC236}">
                <a16:creationId xmlns:a16="http://schemas.microsoft.com/office/drawing/2014/main" id="{C5C0D055-0B61-4EDF-9B79-1CF2F1823D24}"/>
              </a:ext>
            </a:extLst>
          </p:cNvPr>
          <p:cNvSpPr/>
          <p:nvPr/>
        </p:nvSpPr>
        <p:spPr>
          <a:xfrm>
            <a:off x="1057900" y="1288983"/>
            <a:ext cx="101600" cy="481589"/>
          </a:xfrm>
          <a:custGeom>
            <a:avLst/>
            <a:gdLst>
              <a:gd name="connsiteX0" fmla="*/ 338666 w 338666"/>
              <a:gd name="connsiteY0" fmla="*/ 0 h 270933"/>
              <a:gd name="connsiteX1" fmla="*/ 0 w 338666"/>
              <a:gd name="connsiteY1" fmla="*/ 0 h 270933"/>
              <a:gd name="connsiteX2" fmla="*/ 0 w 338666"/>
              <a:gd name="connsiteY2" fmla="*/ 270933 h 270933"/>
            </a:gdLst>
            <a:ahLst/>
            <a:cxnLst>
              <a:cxn ang="0">
                <a:pos x="connsiteX0" y="connsiteY0"/>
              </a:cxn>
              <a:cxn ang="0">
                <a:pos x="connsiteX1" y="connsiteY1"/>
              </a:cxn>
              <a:cxn ang="0">
                <a:pos x="connsiteX2" y="connsiteY2"/>
              </a:cxn>
            </a:cxnLst>
            <a:rect l="l" t="t" r="r" b="b"/>
            <a:pathLst>
              <a:path w="338666" h="270933">
                <a:moveTo>
                  <a:pt x="338666" y="0"/>
                </a:moveTo>
                <a:lnTo>
                  <a:pt x="0" y="0"/>
                </a:lnTo>
                <a:lnTo>
                  <a:pt x="0" y="270933"/>
                </a:lnTo>
              </a:path>
            </a:pathLst>
          </a:cu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3401240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A35203D8-CDFF-4181-BCE5-2F4F542D318E}"/>
              </a:ext>
            </a:extLst>
          </p:cNvPr>
          <p:cNvSpPr>
            <a:spLocks noGrp="1"/>
          </p:cNvSpPr>
          <p:nvPr>
            <p:ph type="sldNum" sz="quarter" idx="4"/>
          </p:nvPr>
        </p:nvSpPr>
        <p:spPr/>
        <p:txBody>
          <a:bodyPr/>
          <a:lstStyle/>
          <a:p>
            <a:fld id="{FF201CBC-0A1A-4EBD-A1D5-774CF332F279}" type="slidenum">
              <a:rPr kumimoji="1" lang="ja-JP" altLang="en-US" smtClean="0"/>
              <a:pPr/>
              <a:t>72</a:t>
            </a:fld>
            <a:endParaRPr kumimoji="1" lang="ja-JP" altLang="en-US"/>
          </a:p>
        </p:txBody>
      </p:sp>
      <p:sp>
        <p:nvSpPr>
          <p:cNvPr id="4" name="字幕 3">
            <a:extLst>
              <a:ext uri="{FF2B5EF4-FFF2-40B4-BE49-F238E27FC236}">
                <a16:creationId xmlns:a16="http://schemas.microsoft.com/office/drawing/2014/main" id="{37648D5D-D918-4D5C-BDC3-79C1BC7649F2}"/>
              </a:ext>
            </a:extLst>
          </p:cNvPr>
          <p:cNvSpPr>
            <a:spLocks noGrp="1"/>
          </p:cNvSpPr>
          <p:nvPr>
            <p:ph type="subTitle" idx="10"/>
          </p:nvPr>
        </p:nvSpPr>
        <p:spPr/>
        <p:txBody>
          <a:bodyPr/>
          <a:lstStyle/>
          <a:p>
            <a:r>
              <a:rPr lang="ja-JP" altLang="en-US"/>
              <a:t>㉑視点登録　：シーン</a:t>
            </a:r>
            <a:endParaRPr kumimoji="1" lang="ja-JP" altLang="en-US"/>
          </a:p>
        </p:txBody>
      </p:sp>
      <p:sp>
        <p:nvSpPr>
          <p:cNvPr id="5" name="タイトル 4">
            <a:extLst>
              <a:ext uri="{FF2B5EF4-FFF2-40B4-BE49-F238E27FC236}">
                <a16:creationId xmlns:a16="http://schemas.microsoft.com/office/drawing/2014/main" id="{A50A2777-F740-44BE-8554-90A061E93320}"/>
              </a:ext>
            </a:extLst>
          </p:cNvPr>
          <p:cNvSpPr>
            <a:spLocks noGrp="1"/>
          </p:cNvSpPr>
          <p:nvPr>
            <p:ph type="title"/>
          </p:nvPr>
        </p:nvSpPr>
        <p:spPr/>
        <p:txBody>
          <a:bodyPr/>
          <a:lstStyle/>
          <a:p>
            <a:endParaRPr kumimoji="1" lang="ja-JP" altLang="en-US"/>
          </a:p>
        </p:txBody>
      </p:sp>
      <p:sp>
        <p:nvSpPr>
          <p:cNvPr id="10" name="字幕 5">
            <a:extLst>
              <a:ext uri="{FF2B5EF4-FFF2-40B4-BE49-F238E27FC236}">
                <a16:creationId xmlns:a16="http://schemas.microsoft.com/office/drawing/2014/main" id="{182670F9-AF50-41C2-9D52-9CA41773ED23}"/>
              </a:ext>
            </a:extLst>
          </p:cNvPr>
          <p:cNvSpPr txBox="1">
            <a:spLocks/>
          </p:cNvSpPr>
          <p:nvPr/>
        </p:nvSpPr>
        <p:spPr>
          <a:xfrm>
            <a:off x="7049021" y="3479807"/>
            <a:ext cx="952081"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a:t>2</a:t>
            </a:r>
            <a:endParaRPr lang="ja-JP" altLang="en-US" sz="2000"/>
          </a:p>
        </p:txBody>
      </p:sp>
      <p:sp>
        <p:nvSpPr>
          <p:cNvPr id="11" name="字幕 5">
            <a:extLst>
              <a:ext uri="{FF2B5EF4-FFF2-40B4-BE49-F238E27FC236}">
                <a16:creationId xmlns:a16="http://schemas.microsoft.com/office/drawing/2014/main" id="{2A20CA56-EB24-4DF0-BC15-456A6A580EF3}"/>
              </a:ext>
            </a:extLst>
          </p:cNvPr>
          <p:cNvSpPr txBox="1">
            <a:spLocks/>
          </p:cNvSpPr>
          <p:nvPr/>
        </p:nvSpPr>
        <p:spPr>
          <a:xfrm>
            <a:off x="7049021" y="6351012"/>
            <a:ext cx="952081"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a:t>4</a:t>
            </a:r>
            <a:endParaRPr lang="ja-JP" altLang="en-US" sz="2000"/>
          </a:p>
        </p:txBody>
      </p:sp>
      <p:sp>
        <p:nvSpPr>
          <p:cNvPr id="12" name="字幕 5">
            <a:extLst>
              <a:ext uri="{FF2B5EF4-FFF2-40B4-BE49-F238E27FC236}">
                <a16:creationId xmlns:a16="http://schemas.microsoft.com/office/drawing/2014/main" id="{A7A6BFB3-6702-4A12-B9AD-E371FAF447B9}"/>
              </a:ext>
            </a:extLst>
          </p:cNvPr>
          <p:cNvSpPr txBox="1">
            <a:spLocks/>
          </p:cNvSpPr>
          <p:nvPr/>
        </p:nvSpPr>
        <p:spPr>
          <a:xfrm>
            <a:off x="2380938" y="3495393"/>
            <a:ext cx="952081"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１</a:t>
            </a:r>
          </a:p>
        </p:txBody>
      </p:sp>
      <p:sp>
        <p:nvSpPr>
          <p:cNvPr id="13" name="字幕 5">
            <a:extLst>
              <a:ext uri="{FF2B5EF4-FFF2-40B4-BE49-F238E27FC236}">
                <a16:creationId xmlns:a16="http://schemas.microsoft.com/office/drawing/2014/main" id="{B8F5B980-B1D0-47FC-BB41-D1CD5F5E8AB8}"/>
              </a:ext>
            </a:extLst>
          </p:cNvPr>
          <p:cNvSpPr txBox="1">
            <a:spLocks/>
          </p:cNvSpPr>
          <p:nvPr/>
        </p:nvSpPr>
        <p:spPr>
          <a:xfrm>
            <a:off x="2380938" y="6302617"/>
            <a:ext cx="952081" cy="49327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a:t>3</a:t>
            </a:r>
            <a:endParaRPr lang="ja-JP" altLang="en-US" sz="2000"/>
          </a:p>
        </p:txBody>
      </p:sp>
      <p:pic>
        <p:nvPicPr>
          <p:cNvPr id="7" name="図 6">
            <a:extLst>
              <a:ext uri="{FF2B5EF4-FFF2-40B4-BE49-F238E27FC236}">
                <a16:creationId xmlns:a16="http://schemas.microsoft.com/office/drawing/2014/main" id="{3E8D4A97-5889-0848-84BC-72FBDD267C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3008" y="1061550"/>
            <a:ext cx="4377104" cy="2481508"/>
          </a:xfrm>
          <a:prstGeom prst="rect">
            <a:avLst/>
          </a:prstGeom>
        </p:spPr>
      </p:pic>
      <p:pic>
        <p:nvPicPr>
          <p:cNvPr id="14" name="図 13">
            <a:extLst>
              <a:ext uri="{FF2B5EF4-FFF2-40B4-BE49-F238E27FC236}">
                <a16:creationId xmlns:a16="http://schemas.microsoft.com/office/drawing/2014/main" id="{EB410436-A472-AA4D-BFB6-3AF16B758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32267" y="1048682"/>
            <a:ext cx="4378588" cy="2494376"/>
          </a:xfrm>
          <a:prstGeom prst="rect">
            <a:avLst/>
          </a:prstGeom>
        </p:spPr>
      </p:pic>
      <p:pic>
        <p:nvPicPr>
          <p:cNvPr id="16" name="図 15">
            <a:extLst>
              <a:ext uri="{FF2B5EF4-FFF2-40B4-BE49-F238E27FC236}">
                <a16:creationId xmlns:a16="http://schemas.microsoft.com/office/drawing/2014/main" id="{26AC907F-9B6A-4442-A46E-B86073A349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008" y="3906443"/>
            <a:ext cx="4369358" cy="2478401"/>
          </a:xfrm>
          <a:prstGeom prst="rect">
            <a:avLst/>
          </a:prstGeom>
        </p:spPr>
      </p:pic>
      <p:pic>
        <p:nvPicPr>
          <p:cNvPr id="20" name="図 19">
            <a:extLst>
              <a:ext uri="{FF2B5EF4-FFF2-40B4-BE49-F238E27FC236}">
                <a16:creationId xmlns:a16="http://schemas.microsoft.com/office/drawing/2014/main" id="{8957F6FA-A7EF-ED44-8965-0CFDD410956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2267" y="3899856"/>
            <a:ext cx="4369358" cy="2484988"/>
          </a:xfrm>
          <a:prstGeom prst="rect">
            <a:avLst/>
          </a:prstGeom>
        </p:spPr>
      </p:pic>
    </p:spTree>
    <p:extLst>
      <p:ext uri="{BB962C8B-B14F-4D97-AF65-F5344CB8AC3E}">
        <p14:creationId xmlns:p14="http://schemas.microsoft.com/office/powerpoint/2010/main" val="221021147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B6F30ACA-9472-4F54-A4C3-4E96627CA2EA}"/>
              </a:ext>
            </a:extLst>
          </p:cNvPr>
          <p:cNvSpPr>
            <a:spLocks noGrp="1"/>
          </p:cNvSpPr>
          <p:nvPr>
            <p:ph idx="1"/>
          </p:nvPr>
        </p:nvSpPr>
        <p:spPr>
          <a:xfrm>
            <a:off x="589729" y="3779697"/>
            <a:ext cx="5991829" cy="723361"/>
          </a:xfrm>
        </p:spPr>
        <p:txBody>
          <a:bodyPr/>
          <a:lstStyle/>
          <a:p>
            <a:r>
              <a:rPr lang="en-US" altLang="ja-JP" sz="1800"/>
              <a:t>SketchUp</a:t>
            </a:r>
            <a:r>
              <a:rPr lang="ja-JP" altLang="en-US" sz="1800"/>
              <a:t>上の目のアイコンをクリック</a:t>
            </a:r>
          </a:p>
          <a:p>
            <a:endParaRPr kumimoji="1" lang="ja-JP" altLang="en-US"/>
          </a:p>
        </p:txBody>
      </p:sp>
      <p:sp>
        <p:nvSpPr>
          <p:cNvPr id="3" name="スライド番号プレースホルダー 2">
            <a:extLst>
              <a:ext uri="{FF2B5EF4-FFF2-40B4-BE49-F238E27FC236}">
                <a16:creationId xmlns:a16="http://schemas.microsoft.com/office/drawing/2014/main" id="{3AC1CAF7-9C00-4DB4-B123-3AA7B31377E0}"/>
              </a:ext>
            </a:extLst>
          </p:cNvPr>
          <p:cNvSpPr>
            <a:spLocks noGrp="1"/>
          </p:cNvSpPr>
          <p:nvPr>
            <p:ph type="sldNum" sz="quarter" idx="4"/>
          </p:nvPr>
        </p:nvSpPr>
        <p:spPr/>
        <p:txBody>
          <a:bodyPr/>
          <a:lstStyle/>
          <a:p>
            <a:fld id="{FF201CBC-0A1A-4EBD-A1D5-774CF332F279}" type="slidenum">
              <a:rPr kumimoji="1" lang="ja-JP" altLang="en-US" smtClean="0"/>
              <a:pPr/>
              <a:t>73</a:t>
            </a:fld>
            <a:endParaRPr kumimoji="1" lang="ja-JP" altLang="en-US"/>
          </a:p>
        </p:txBody>
      </p:sp>
      <p:sp>
        <p:nvSpPr>
          <p:cNvPr id="4" name="字幕 3">
            <a:extLst>
              <a:ext uri="{FF2B5EF4-FFF2-40B4-BE49-F238E27FC236}">
                <a16:creationId xmlns:a16="http://schemas.microsoft.com/office/drawing/2014/main" id="{23D3373F-9D7D-4A93-9E97-C563895FDF9E}"/>
              </a:ext>
            </a:extLst>
          </p:cNvPr>
          <p:cNvSpPr>
            <a:spLocks noGrp="1"/>
          </p:cNvSpPr>
          <p:nvPr>
            <p:ph type="subTitle" idx="10"/>
          </p:nvPr>
        </p:nvSpPr>
        <p:spPr>
          <a:xfrm>
            <a:off x="452437" y="340740"/>
            <a:ext cx="9001126" cy="523964"/>
          </a:xfrm>
        </p:spPr>
        <p:txBody>
          <a:bodyPr/>
          <a:lstStyle/>
          <a:p>
            <a:r>
              <a:rPr lang="ja-JP" altLang="en-US"/>
              <a:t>①ダイレクトリンク　</a:t>
            </a:r>
          </a:p>
        </p:txBody>
      </p:sp>
      <p:sp>
        <p:nvSpPr>
          <p:cNvPr id="5" name="タイトル 4">
            <a:extLst>
              <a:ext uri="{FF2B5EF4-FFF2-40B4-BE49-F238E27FC236}">
                <a16:creationId xmlns:a16="http://schemas.microsoft.com/office/drawing/2014/main" id="{08C9B8AE-F9B6-45DD-B5CD-6974AEF1D17F}"/>
              </a:ext>
            </a:extLst>
          </p:cNvPr>
          <p:cNvSpPr>
            <a:spLocks noGrp="1"/>
          </p:cNvSpPr>
          <p:nvPr>
            <p:ph type="title"/>
          </p:nvPr>
        </p:nvSpPr>
        <p:spPr/>
        <p:txBody>
          <a:bodyPr/>
          <a:lstStyle/>
          <a:p>
            <a:r>
              <a:rPr lang="en-US" altLang="ja-JP">
                <a:latin typeface="+mn-ea"/>
              </a:rPr>
              <a:t>Twinmotion</a:t>
            </a:r>
            <a:r>
              <a:rPr lang="ja-JP" altLang="en-US">
                <a:latin typeface="+mn-ea"/>
              </a:rPr>
              <a:t>による静止画の作成</a:t>
            </a:r>
            <a:endParaRPr kumimoji="1" lang="ja-JP" altLang="en-US"/>
          </a:p>
        </p:txBody>
      </p:sp>
      <p:pic>
        <p:nvPicPr>
          <p:cNvPr id="6" name="図 5" descr="テーブル, ベッド が含まれている画像&#10;&#10;自動的に生成された説明">
            <a:extLst>
              <a:ext uri="{FF2B5EF4-FFF2-40B4-BE49-F238E27FC236}">
                <a16:creationId xmlns:a16="http://schemas.microsoft.com/office/drawing/2014/main" id="{36536135-862E-402D-9D01-F305F2DE96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7" y="1368234"/>
            <a:ext cx="4611049" cy="2412562"/>
          </a:xfrm>
          <a:prstGeom prst="rect">
            <a:avLst/>
          </a:prstGeom>
          <a:ln>
            <a:solidFill>
              <a:schemeClr val="bg1">
                <a:lumMod val="85000"/>
              </a:schemeClr>
            </a:solidFill>
          </a:ln>
        </p:spPr>
      </p:pic>
      <p:sp>
        <p:nvSpPr>
          <p:cNvPr id="9" name="正方形/長方形 8">
            <a:extLst>
              <a:ext uri="{FF2B5EF4-FFF2-40B4-BE49-F238E27FC236}">
                <a16:creationId xmlns:a16="http://schemas.microsoft.com/office/drawing/2014/main" id="{B0B3647E-932F-444B-A30C-201BA09CB963}"/>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5</a:t>
            </a:r>
          </a:p>
        </p:txBody>
      </p:sp>
      <p:pic>
        <p:nvPicPr>
          <p:cNvPr id="12" name="図 11">
            <a:extLst>
              <a:ext uri="{FF2B5EF4-FFF2-40B4-BE49-F238E27FC236}">
                <a16:creationId xmlns:a16="http://schemas.microsoft.com/office/drawing/2014/main" id="{870D1EF5-63D2-2649-8725-ACAD97AA0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691" y="1665508"/>
            <a:ext cx="1278454" cy="735111"/>
          </a:xfrm>
          <a:prstGeom prst="rect">
            <a:avLst/>
          </a:prstGeom>
        </p:spPr>
      </p:pic>
      <p:sp>
        <p:nvSpPr>
          <p:cNvPr id="7" name="角丸四角形 9">
            <a:extLst>
              <a:ext uri="{FF2B5EF4-FFF2-40B4-BE49-F238E27FC236}">
                <a16:creationId xmlns:a16="http://schemas.microsoft.com/office/drawing/2014/main" id="{6998E770-994A-4D4A-999C-E741D5FE0555}"/>
              </a:ext>
            </a:extLst>
          </p:cNvPr>
          <p:cNvSpPr/>
          <p:nvPr/>
        </p:nvSpPr>
        <p:spPr>
          <a:xfrm>
            <a:off x="471691" y="1984412"/>
            <a:ext cx="443044" cy="371020"/>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コンテンツ プレースホルダー 2">
            <a:extLst>
              <a:ext uri="{FF2B5EF4-FFF2-40B4-BE49-F238E27FC236}">
                <a16:creationId xmlns:a16="http://schemas.microsoft.com/office/drawing/2014/main" id="{6006B0AC-86E9-F347-AC91-3D97B1298AD7}"/>
              </a:ext>
            </a:extLst>
          </p:cNvPr>
          <p:cNvSpPr txBox="1">
            <a:spLocks/>
          </p:cNvSpPr>
          <p:nvPr/>
        </p:nvSpPr>
        <p:spPr>
          <a:xfrm>
            <a:off x="4928650" y="3811251"/>
            <a:ext cx="4922924" cy="56778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「新規</a:t>
            </a:r>
            <a:r>
              <a:rPr lang="ja-JP" altLang="en-US" sz="1800" spc="-300"/>
              <a:t>プロジェクト」</a:t>
            </a:r>
            <a:r>
              <a:rPr lang="ja-JP" altLang="en-US" sz="1800"/>
              <a:t>を選択し</a:t>
            </a:r>
            <a:r>
              <a:rPr lang="ja-JP" altLang="en-US" sz="1800" spc="-300"/>
              <a:t>、</a:t>
            </a:r>
            <a:r>
              <a:rPr lang="en-US" altLang="ja-JP" sz="1800" dirty="0"/>
              <a:t>OK</a:t>
            </a:r>
            <a:r>
              <a:rPr lang="ja-JP" altLang="en-US" sz="1800"/>
              <a:t>を</a:t>
            </a:r>
            <a:r>
              <a:rPr lang="ja-JP" altLang="en-US" sz="1800" spc="-300"/>
              <a:t>クリック</a:t>
            </a:r>
          </a:p>
          <a:p>
            <a:endParaRPr lang="ja-JP" altLang="en-US" sz="1800"/>
          </a:p>
        </p:txBody>
      </p:sp>
      <p:pic>
        <p:nvPicPr>
          <p:cNvPr id="14" name="図 13">
            <a:extLst>
              <a:ext uri="{FF2B5EF4-FFF2-40B4-BE49-F238E27FC236}">
                <a16:creationId xmlns:a16="http://schemas.microsoft.com/office/drawing/2014/main" id="{F905974B-9429-204E-9C3E-6078FEC15A9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23848" y="1367136"/>
            <a:ext cx="4264860" cy="2412561"/>
          </a:xfrm>
          <a:prstGeom prst="rect">
            <a:avLst/>
          </a:prstGeom>
        </p:spPr>
      </p:pic>
      <p:sp>
        <p:nvSpPr>
          <p:cNvPr id="15" name="正方形/長方形 14">
            <a:extLst>
              <a:ext uri="{FF2B5EF4-FFF2-40B4-BE49-F238E27FC236}">
                <a16:creationId xmlns:a16="http://schemas.microsoft.com/office/drawing/2014/main" id="{9E04FBBD-B50D-F942-A4C0-52F94E155CD8}"/>
              </a:ext>
            </a:extLst>
          </p:cNvPr>
          <p:cNvSpPr/>
          <p:nvPr/>
        </p:nvSpPr>
        <p:spPr>
          <a:xfrm>
            <a:off x="6010278" y="2563629"/>
            <a:ext cx="1687053"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四角形: 角を丸くする 7">
            <a:extLst>
              <a:ext uri="{FF2B5EF4-FFF2-40B4-BE49-F238E27FC236}">
                <a16:creationId xmlns:a16="http://schemas.microsoft.com/office/drawing/2014/main" id="{41EFBC13-7F97-F54A-A705-33FAF15CAFD1}"/>
              </a:ext>
            </a:extLst>
          </p:cNvPr>
          <p:cNvSpPr/>
          <p:nvPr/>
        </p:nvSpPr>
        <p:spPr>
          <a:xfrm>
            <a:off x="7201587" y="3320320"/>
            <a:ext cx="845031" cy="303146"/>
          </a:xfrm>
          <a:prstGeom prst="roundRect">
            <a:avLst>
              <a:gd name="adj" fmla="val 50000"/>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a:extLst>
              <a:ext uri="{FF2B5EF4-FFF2-40B4-BE49-F238E27FC236}">
                <a16:creationId xmlns:a16="http://schemas.microsoft.com/office/drawing/2014/main" id="{E28D4EC6-41EB-324F-8E13-9E1FA1D871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2163" y="4584974"/>
            <a:ext cx="4567304" cy="1658283"/>
          </a:xfrm>
          <a:prstGeom prst="rect">
            <a:avLst/>
          </a:prstGeom>
          <a:ln>
            <a:solidFill>
              <a:schemeClr val="bg1">
                <a:lumMod val="85000"/>
              </a:schemeClr>
            </a:solidFill>
          </a:ln>
        </p:spPr>
      </p:pic>
      <p:sp>
        <p:nvSpPr>
          <p:cNvPr id="18" name="コンテンツ プレースホルダー 2">
            <a:extLst>
              <a:ext uri="{FF2B5EF4-FFF2-40B4-BE49-F238E27FC236}">
                <a16:creationId xmlns:a16="http://schemas.microsoft.com/office/drawing/2014/main" id="{A2A16627-F3CF-994A-8754-5AAA398C67C9}"/>
              </a:ext>
            </a:extLst>
          </p:cNvPr>
          <p:cNvSpPr txBox="1">
            <a:spLocks/>
          </p:cNvSpPr>
          <p:nvPr/>
        </p:nvSpPr>
        <p:spPr>
          <a:xfrm>
            <a:off x="2320907" y="6303401"/>
            <a:ext cx="6747452" cy="334083"/>
          </a:xfrm>
          <a:prstGeom prst="rect">
            <a:avLst/>
          </a:prstGeom>
        </p:spPr>
        <p:txBody>
          <a:bodyPr vert="horz" lIns="91440" tIns="45720" rIns="91440" bIns="45720" rtlCol="0">
            <a:normAutofit lnSpcReduction="10000"/>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a:t>「</a:t>
            </a:r>
            <a:r>
              <a:rPr lang="en-US" altLang="ja-JP" sz="1800"/>
              <a:t>SketchUp</a:t>
            </a:r>
            <a:r>
              <a:rPr lang="ja-JP" altLang="en-US" sz="1800"/>
              <a:t>プロジェクトを保存して</a:t>
            </a:r>
            <a:r>
              <a:rPr lang="en-US" altLang="ja-JP" sz="1800" dirty="0"/>
              <a:t>…</a:t>
            </a:r>
            <a:r>
              <a:rPr lang="ja-JP" altLang="en-US" sz="1800"/>
              <a:t>」</a:t>
            </a:r>
            <a:r>
              <a:rPr lang="en-US" altLang="ja-JP" sz="1800" dirty="0"/>
              <a:t>OK</a:t>
            </a:r>
          </a:p>
          <a:p>
            <a:endParaRPr lang="ja-JP" altLang="en-US"/>
          </a:p>
        </p:txBody>
      </p:sp>
      <p:sp>
        <p:nvSpPr>
          <p:cNvPr id="19" name="正方形/長方形 18">
            <a:extLst>
              <a:ext uri="{FF2B5EF4-FFF2-40B4-BE49-F238E27FC236}">
                <a16:creationId xmlns:a16="http://schemas.microsoft.com/office/drawing/2014/main" id="{5115C07B-3015-9F4D-8C90-E85CDE63994F}"/>
              </a:ext>
            </a:extLst>
          </p:cNvPr>
          <p:cNvSpPr/>
          <p:nvPr/>
        </p:nvSpPr>
        <p:spPr>
          <a:xfrm>
            <a:off x="4326057" y="5807439"/>
            <a:ext cx="813501" cy="3048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コンテンツ プレースホルダー 1">
            <a:extLst>
              <a:ext uri="{FF2B5EF4-FFF2-40B4-BE49-F238E27FC236}">
                <a16:creationId xmlns:a16="http://schemas.microsoft.com/office/drawing/2014/main" id="{DB73D645-C45E-C047-8CAA-0F813CC8EB27}"/>
              </a:ext>
            </a:extLst>
          </p:cNvPr>
          <p:cNvSpPr txBox="1">
            <a:spLocks/>
          </p:cNvSpPr>
          <p:nvPr/>
        </p:nvSpPr>
        <p:spPr>
          <a:xfrm>
            <a:off x="452437" y="1052386"/>
            <a:ext cx="1176009" cy="43112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a:t>SketchUp</a:t>
            </a:r>
            <a:endParaRPr lang="ja-JP" altLang="en-US"/>
          </a:p>
        </p:txBody>
      </p:sp>
      <p:sp>
        <p:nvSpPr>
          <p:cNvPr id="21" name="コンテンツ プレースホルダー 1">
            <a:extLst>
              <a:ext uri="{FF2B5EF4-FFF2-40B4-BE49-F238E27FC236}">
                <a16:creationId xmlns:a16="http://schemas.microsoft.com/office/drawing/2014/main" id="{3AE19A35-BF40-7243-BEB6-1C9C80F356A0}"/>
              </a:ext>
            </a:extLst>
          </p:cNvPr>
          <p:cNvSpPr txBox="1">
            <a:spLocks/>
          </p:cNvSpPr>
          <p:nvPr/>
        </p:nvSpPr>
        <p:spPr>
          <a:xfrm>
            <a:off x="5197777" y="1052386"/>
            <a:ext cx="1733862" cy="4311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dirty="0" err="1"/>
              <a:t>Twinmotion</a:t>
            </a:r>
            <a:endParaRPr lang="ja-JP" altLang="en-US" sz="1800"/>
          </a:p>
        </p:txBody>
      </p:sp>
      <p:sp>
        <p:nvSpPr>
          <p:cNvPr id="22" name="コンテンツ プレースホルダー 1">
            <a:extLst>
              <a:ext uri="{FF2B5EF4-FFF2-40B4-BE49-F238E27FC236}">
                <a16:creationId xmlns:a16="http://schemas.microsoft.com/office/drawing/2014/main" id="{0BD8886E-8F5C-6843-B939-8EA27AA7B5A5}"/>
              </a:ext>
            </a:extLst>
          </p:cNvPr>
          <p:cNvSpPr txBox="1">
            <a:spLocks/>
          </p:cNvSpPr>
          <p:nvPr/>
        </p:nvSpPr>
        <p:spPr>
          <a:xfrm>
            <a:off x="1211818" y="4536677"/>
            <a:ext cx="1176009" cy="43112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1800"/>
              <a:t>SketchUp</a:t>
            </a:r>
            <a:endParaRPr lang="ja-JP" altLang="en-US"/>
          </a:p>
        </p:txBody>
      </p:sp>
      <p:sp>
        <p:nvSpPr>
          <p:cNvPr id="24" name="右矢印 23">
            <a:extLst>
              <a:ext uri="{FF2B5EF4-FFF2-40B4-BE49-F238E27FC236}">
                <a16:creationId xmlns:a16="http://schemas.microsoft.com/office/drawing/2014/main" id="{2FC6F8B4-F6F7-114A-8DCE-04D9085A0395}"/>
              </a:ext>
            </a:extLst>
          </p:cNvPr>
          <p:cNvSpPr/>
          <p:nvPr/>
        </p:nvSpPr>
        <p:spPr>
          <a:xfrm>
            <a:off x="4871864" y="2445082"/>
            <a:ext cx="491884" cy="378194"/>
          </a:xfrm>
          <a:prstGeom prst="rightArrow">
            <a:avLst>
              <a:gd name="adj1" fmla="val 50000"/>
              <a:gd name="adj2" fmla="val 52924"/>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右矢印 24">
            <a:extLst>
              <a:ext uri="{FF2B5EF4-FFF2-40B4-BE49-F238E27FC236}">
                <a16:creationId xmlns:a16="http://schemas.microsoft.com/office/drawing/2014/main" id="{D0EA1F3E-ACD5-2A48-9C64-0504CF2ECCCB}"/>
              </a:ext>
            </a:extLst>
          </p:cNvPr>
          <p:cNvSpPr/>
          <p:nvPr/>
        </p:nvSpPr>
        <p:spPr>
          <a:xfrm rot="5400000">
            <a:off x="5167003" y="4208419"/>
            <a:ext cx="491884" cy="378194"/>
          </a:xfrm>
          <a:prstGeom prst="rightArrow">
            <a:avLst>
              <a:gd name="adj1" fmla="val 50000"/>
              <a:gd name="adj2" fmla="val 52924"/>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0751000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E7D66A64-B7A3-4735-9866-CF053AFD4CA6}"/>
              </a:ext>
            </a:extLst>
          </p:cNvPr>
          <p:cNvSpPr>
            <a:spLocks noGrp="1"/>
          </p:cNvSpPr>
          <p:nvPr>
            <p:ph type="sldNum" sz="quarter" idx="4"/>
          </p:nvPr>
        </p:nvSpPr>
        <p:spPr/>
        <p:txBody>
          <a:bodyPr/>
          <a:lstStyle/>
          <a:p>
            <a:fld id="{FF201CBC-0A1A-4EBD-A1D5-774CF332F279}" type="slidenum">
              <a:rPr kumimoji="1" lang="ja-JP" altLang="en-US" smtClean="0"/>
              <a:pPr/>
              <a:t>74</a:t>
            </a:fld>
            <a:endParaRPr kumimoji="1" lang="ja-JP" altLang="en-US"/>
          </a:p>
        </p:txBody>
      </p:sp>
      <p:sp>
        <p:nvSpPr>
          <p:cNvPr id="4" name="字幕 3">
            <a:extLst>
              <a:ext uri="{FF2B5EF4-FFF2-40B4-BE49-F238E27FC236}">
                <a16:creationId xmlns:a16="http://schemas.microsoft.com/office/drawing/2014/main" id="{6E8B92F7-0260-4B8E-9990-17BEF613FE09}"/>
              </a:ext>
            </a:extLst>
          </p:cNvPr>
          <p:cNvSpPr>
            <a:spLocks noGrp="1"/>
          </p:cNvSpPr>
          <p:nvPr>
            <p:ph type="subTitle" idx="10"/>
          </p:nvPr>
        </p:nvSpPr>
        <p:spPr/>
        <p:txBody>
          <a:bodyPr/>
          <a:lstStyle/>
          <a:p>
            <a:r>
              <a:rPr lang="ja-JP" altLang="en-US"/>
              <a:t>ダイレクトリンクの働き　</a:t>
            </a:r>
            <a:r>
              <a:rPr lang="en-US" altLang="ja-JP" dirty="0" err="1"/>
              <a:t>SketchUp→Twinmotion</a:t>
            </a:r>
            <a:r>
              <a:rPr lang="ja-JP" altLang="en-US"/>
              <a:t>　</a:t>
            </a:r>
            <a:endParaRPr kumimoji="1" lang="ja-JP" altLang="en-US"/>
          </a:p>
        </p:txBody>
      </p:sp>
      <p:pic>
        <p:nvPicPr>
          <p:cNvPr id="6" name="図 5">
            <a:extLst>
              <a:ext uri="{FF2B5EF4-FFF2-40B4-BE49-F238E27FC236}">
                <a16:creationId xmlns:a16="http://schemas.microsoft.com/office/drawing/2014/main" id="{7AAD0016-0FFF-41A5-8956-16590067D2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622" y="1276445"/>
            <a:ext cx="4149382" cy="2334027"/>
          </a:xfrm>
          <a:prstGeom prst="rect">
            <a:avLst/>
          </a:prstGeom>
          <a:ln>
            <a:solidFill>
              <a:schemeClr val="bg1">
                <a:lumMod val="75000"/>
              </a:schemeClr>
            </a:solidFill>
          </a:ln>
          <a:effectLst>
            <a:outerShdw blurRad="50800" dist="38100" dir="2700000" algn="tl" rotWithShape="0">
              <a:schemeClr val="bg1">
                <a:lumMod val="75000"/>
                <a:alpha val="40000"/>
              </a:schemeClr>
            </a:outerShdw>
          </a:effectLst>
        </p:spPr>
      </p:pic>
      <p:pic>
        <p:nvPicPr>
          <p:cNvPr id="7" name="図 6">
            <a:extLst>
              <a:ext uri="{FF2B5EF4-FFF2-40B4-BE49-F238E27FC236}">
                <a16:creationId xmlns:a16="http://schemas.microsoft.com/office/drawing/2014/main" id="{597F5F63-7B67-4E04-9F02-B41CA5AA5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438" y="3742608"/>
            <a:ext cx="4153566" cy="2336381"/>
          </a:xfrm>
          <a:prstGeom prst="rect">
            <a:avLst/>
          </a:prstGeom>
          <a:ln>
            <a:solidFill>
              <a:schemeClr val="bg1">
                <a:lumMod val="75000"/>
              </a:schemeClr>
            </a:solidFill>
          </a:ln>
          <a:effectLst>
            <a:outerShdw blurRad="50800" dist="38100" dir="2700000" algn="tl" rotWithShape="0">
              <a:schemeClr val="bg1">
                <a:lumMod val="75000"/>
                <a:alpha val="40000"/>
              </a:schemeClr>
            </a:outerShdw>
          </a:effectLst>
        </p:spPr>
      </p:pic>
      <p:pic>
        <p:nvPicPr>
          <p:cNvPr id="8" name="図 7">
            <a:extLst>
              <a:ext uri="{FF2B5EF4-FFF2-40B4-BE49-F238E27FC236}">
                <a16:creationId xmlns:a16="http://schemas.microsoft.com/office/drawing/2014/main" id="{DFBCC560-4EDD-44BB-9F72-2101AB1CA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15140" y="1276445"/>
            <a:ext cx="4149384" cy="2334027"/>
          </a:xfrm>
          <a:prstGeom prst="rect">
            <a:avLst/>
          </a:prstGeom>
          <a:ln>
            <a:solidFill>
              <a:schemeClr val="bg1">
                <a:lumMod val="75000"/>
              </a:schemeClr>
            </a:solidFill>
          </a:ln>
          <a:effectLst>
            <a:outerShdw blurRad="50800" dist="38100" dir="2700000" algn="tl" rotWithShape="0">
              <a:schemeClr val="bg1">
                <a:lumMod val="75000"/>
                <a:alpha val="40000"/>
              </a:schemeClr>
            </a:outerShdw>
          </a:effectLst>
        </p:spPr>
      </p:pic>
      <p:pic>
        <p:nvPicPr>
          <p:cNvPr id="9" name="図 8">
            <a:extLst>
              <a:ext uri="{FF2B5EF4-FFF2-40B4-BE49-F238E27FC236}">
                <a16:creationId xmlns:a16="http://schemas.microsoft.com/office/drawing/2014/main" id="{0023369B-F207-4B63-9B4F-3E51A80042F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11607" y="3742609"/>
            <a:ext cx="4153566" cy="2336381"/>
          </a:xfrm>
          <a:prstGeom prst="rect">
            <a:avLst/>
          </a:prstGeom>
          <a:ln>
            <a:solidFill>
              <a:schemeClr val="bg1">
                <a:lumMod val="75000"/>
              </a:schemeClr>
            </a:solidFill>
          </a:ln>
          <a:effectLst>
            <a:outerShdw blurRad="50800" dist="38100" dir="2700000" algn="tl" rotWithShape="0">
              <a:schemeClr val="bg1">
                <a:lumMod val="75000"/>
                <a:alpha val="40000"/>
              </a:schemeClr>
            </a:outerShdw>
          </a:effectLst>
        </p:spPr>
      </p:pic>
      <p:sp>
        <p:nvSpPr>
          <p:cNvPr id="10" name="右矢印 14">
            <a:extLst>
              <a:ext uri="{FF2B5EF4-FFF2-40B4-BE49-F238E27FC236}">
                <a16:creationId xmlns:a16="http://schemas.microsoft.com/office/drawing/2014/main" id="{92A4CF5D-C52D-465F-975B-05A4D628C492}"/>
              </a:ext>
            </a:extLst>
          </p:cNvPr>
          <p:cNvSpPr/>
          <p:nvPr/>
        </p:nvSpPr>
        <p:spPr>
          <a:xfrm>
            <a:off x="4752162" y="2354457"/>
            <a:ext cx="441577" cy="28875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角丸四角形 17">
            <a:extLst>
              <a:ext uri="{FF2B5EF4-FFF2-40B4-BE49-F238E27FC236}">
                <a16:creationId xmlns:a16="http://schemas.microsoft.com/office/drawing/2014/main" id="{29A2668A-71EB-4D85-A896-CC524E281D63}"/>
              </a:ext>
            </a:extLst>
          </p:cNvPr>
          <p:cNvSpPr/>
          <p:nvPr/>
        </p:nvSpPr>
        <p:spPr>
          <a:xfrm>
            <a:off x="2652964" y="4208831"/>
            <a:ext cx="878305" cy="143777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9">
            <a:extLst>
              <a:ext uri="{FF2B5EF4-FFF2-40B4-BE49-F238E27FC236}">
                <a16:creationId xmlns:a16="http://schemas.microsoft.com/office/drawing/2014/main" id="{E745974E-5D0D-4A73-A7E8-904251D2BB63}"/>
              </a:ext>
            </a:extLst>
          </p:cNvPr>
          <p:cNvSpPr/>
          <p:nvPr/>
        </p:nvSpPr>
        <p:spPr>
          <a:xfrm>
            <a:off x="8041143" y="3858825"/>
            <a:ext cx="878305" cy="1437773"/>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コンテンツ プレースホルダー 2">
            <a:extLst>
              <a:ext uri="{FF2B5EF4-FFF2-40B4-BE49-F238E27FC236}">
                <a16:creationId xmlns:a16="http://schemas.microsoft.com/office/drawing/2014/main" id="{744C9A3C-BBB1-4419-93E7-7C48B509107A}"/>
              </a:ext>
            </a:extLst>
          </p:cNvPr>
          <p:cNvSpPr txBox="1">
            <a:spLocks/>
          </p:cNvSpPr>
          <p:nvPr/>
        </p:nvSpPr>
        <p:spPr>
          <a:xfrm>
            <a:off x="1735681" y="936207"/>
            <a:ext cx="1587079" cy="340817"/>
          </a:xfrm>
          <a:prstGeom prst="rect">
            <a:avLst/>
          </a:prstGeom>
          <a:noFill/>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2000"/>
              <a:t>SketchUp</a:t>
            </a:r>
            <a:endParaRPr lang="ja-JP" altLang="en-US" sz="2000"/>
          </a:p>
        </p:txBody>
      </p:sp>
      <p:sp>
        <p:nvSpPr>
          <p:cNvPr id="18" name="コンテンツ プレースホルダー 2">
            <a:extLst>
              <a:ext uri="{FF2B5EF4-FFF2-40B4-BE49-F238E27FC236}">
                <a16:creationId xmlns:a16="http://schemas.microsoft.com/office/drawing/2014/main" id="{F798AE95-70D3-4996-BBFB-DFE51A45D571}"/>
              </a:ext>
            </a:extLst>
          </p:cNvPr>
          <p:cNvSpPr txBox="1">
            <a:spLocks/>
          </p:cNvSpPr>
          <p:nvPr/>
        </p:nvSpPr>
        <p:spPr>
          <a:xfrm>
            <a:off x="6588800" y="936207"/>
            <a:ext cx="1587079" cy="340817"/>
          </a:xfrm>
          <a:prstGeom prst="rect">
            <a:avLst/>
          </a:prstGeom>
          <a:noFill/>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en-US" altLang="ja-JP" sz="2000" dirty="0" err="1"/>
              <a:t>Twinmotion</a:t>
            </a:r>
            <a:endParaRPr lang="ja-JP" altLang="en-US" sz="2000"/>
          </a:p>
        </p:txBody>
      </p:sp>
      <p:sp>
        <p:nvSpPr>
          <p:cNvPr id="19" name="コンテンツ プレースホルダー 2">
            <a:extLst>
              <a:ext uri="{FF2B5EF4-FFF2-40B4-BE49-F238E27FC236}">
                <a16:creationId xmlns:a16="http://schemas.microsoft.com/office/drawing/2014/main" id="{81E57399-AC82-46CF-8A41-C62145207393}"/>
              </a:ext>
            </a:extLst>
          </p:cNvPr>
          <p:cNvSpPr txBox="1">
            <a:spLocks/>
          </p:cNvSpPr>
          <p:nvPr/>
        </p:nvSpPr>
        <p:spPr>
          <a:xfrm>
            <a:off x="3623477" y="4724627"/>
            <a:ext cx="723755" cy="376263"/>
          </a:xfrm>
          <a:prstGeom prst="rect">
            <a:avLst/>
          </a:prstGeom>
          <a:solidFill>
            <a:schemeClr val="bg1"/>
          </a:solidFill>
        </p:spPr>
        <p:txBody>
          <a:bodyPr vert="horz" lIns="91440" tIns="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2000">
                <a:solidFill>
                  <a:srgbClr val="FF0000"/>
                </a:solidFill>
              </a:rPr>
              <a:t>変更</a:t>
            </a:r>
            <a:endParaRPr lang="ja-JP" altLang="en-US" sz="2000"/>
          </a:p>
        </p:txBody>
      </p:sp>
      <p:sp>
        <p:nvSpPr>
          <p:cNvPr id="21" name="コンテンツ プレースホルダー 2">
            <a:extLst>
              <a:ext uri="{FF2B5EF4-FFF2-40B4-BE49-F238E27FC236}">
                <a16:creationId xmlns:a16="http://schemas.microsoft.com/office/drawing/2014/main" id="{3C4EA5D7-8FE1-7148-98E5-5DCDC86BA819}"/>
              </a:ext>
            </a:extLst>
          </p:cNvPr>
          <p:cNvSpPr txBox="1">
            <a:spLocks/>
          </p:cNvSpPr>
          <p:nvPr/>
        </p:nvSpPr>
        <p:spPr>
          <a:xfrm>
            <a:off x="4560741" y="4586900"/>
            <a:ext cx="796130" cy="340817"/>
          </a:xfrm>
          <a:prstGeom prst="rect">
            <a:avLst/>
          </a:prstGeom>
          <a:noFill/>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2000">
                <a:solidFill>
                  <a:srgbClr val="FF0000"/>
                </a:solidFill>
              </a:rPr>
              <a:t>同期</a:t>
            </a:r>
            <a:endParaRPr lang="ja-JP" altLang="en-US" sz="2000"/>
          </a:p>
        </p:txBody>
      </p:sp>
      <p:sp>
        <p:nvSpPr>
          <p:cNvPr id="22" name="コンテンツ プレースホルダー 2">
            <a:extLst>
              <a:ext uri="{FF2B5EF4-FFF2-40B4-BE49-F238E27FC236}">
                <a16:creationId xmlns:a16="http://schemas.microsoft.com/office/drawing/2014/main" id="{AD538893-B331-4066-AE72-E23CF39DF6CD}"/>
              </a:ext>
            </a:extLst>
          </p:cNvPr>
          <p:cNvSpPr txBox="1">
            <a:spLocks/>
          </p:cNvSpPr>
          <p:nvPr/>
        </p:nvSpPr>
        <p:spPr>
          <a:xfrm>
            <a:off x="2911642" y="6189427"/>
            <a:ext cx="6552882" cy="66857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ts val="1500"/>
              </a:lnSpc>
            </a:pPr>
            <a:r>
              <a:rPr lang="en-US" altLang="ja-JP" sz="1600"/>
              <a:t>SketchUp</a:t>
            </a:r>
            <a:r>
              <a:rPr lang="ja-JP" altLang="en-US" sz="1600"/>
              <a:t>と</a:t>
            </a:r>
            <a:r>
              <a:rPr lang="en-US" altLang="ja-JP" sz="1600" dirty="0" err="1"/>
              <a:t>Twinmotion</a:t>
            </a:r>
            <a:r>
              <a:rPr lang="ja-JP" altLang="en-US" sz="1600"/>
              <a:t>は</a:t>
            </a:r>
            <a:r>
              <a:rPr lang="ja-JP" altLang="en-US" sz="1600">
                <a:solidFill>
                  <a:srgbClr val="FF0000"/>
                </a:solidFill>
              </a:rPr>
              <a:t>ダイレクトリンク</a:t>
            </a:r>
            <a:r>
              <a:rPr lang="ja-JP" altLang="en-US" sz="1600"/>
              <a:t>で</a:t>
            </a:r>
            <a:r>
              <a:rPr lang="ja-JP" altLang="en-US" sz="1600">
                <a:solidFill>
                  <a:srgbClr val="FF0000"/>
                </a:solidFill>
              </a:rPr>
              <a:t>同期</a:t>
            </a:r>
            <a:endParaRPr lang="en-US" altLang="ja-JP" sz="1600" dirty="0"/>
          </a:p>
          <a:p>
            <a:pPr>
              <a:lnSpc>
                <a:spcPts val="1500"/>
              </a:lnSpc>
            </a:pPr>
            <a:r>
              <a:rPr lang="en-US" altLang="ja-JP" sz="1600"/>
              <a:t>SketchUp</a:t>
            </a:r>
            <a:r>
              <a:rPr lang="ja-JP" altLang="en-US" sz="1600"/>
              <a:t>上のモデリングの変更が、</a:t>
            </a:r>
            <a:r>
              <a:rPr lang="en-US" altLang="ja-JP" sz="1600" dirty="0" err="1"/>
              <a:t>Twinmotion</a:t>
            </a:r>
            <a:r>
              <a:rPr lang="ja-JP" altLang="en-US" sz="1600"/>
              <a:t>側に反映</a:t>
            </a:r>
          </a:p>
        </p:txBody>
      </p:sp>
      <p:sp>
        <p:nvSpPr>
          <p:cNvPr id="23" name="コンテンツ プレースホルダー 2">
            <a:extLst>
              <a:ext uri="{FF2B5EF4-FFF2-40B4-BE49-F238E27FC236}">
                <a16:creationId xmlns:a16="http://schemas.microsoft.com/office/drawing/2014/main" id="{DE853D5F-25A2-454A-967F-8A99FC7E73AB}"/>
              </a:ext>
            </a:extLst>
          </p:cNvPr>
          <p:cNvSpPr txBox="1">
            <a:spLocks/>
          </p:cNvSpPr>
          <p:nvPr/>
        </p:nvSpPr>
        <p:spPr>
          <a:xfrm>
            <a:off x="3943158" y="1939808"/>
            <a:ext cx="2099429" cy="340817"/>
          </a:xfrm>
          <a:prstGeom prst="rect">
            <a:avLst/>
          </a:prstGeom>
          <a:solidFill>
            <a:schemeClr val="bg1"/>
          </a:solidFill>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pPr>
            <a:r>
              <a:rPr lang="ja-JP" altLang="en-US" sz="1800">
                <a:solidFill>
                  <a:srgbClr val="FF0000"/>
                </a:solidFill>
              </a:rPr>
              <a:t>ダイレクトリンク</a:t>
            </a:r>
            <a:endParaRPr lang="ja-JP" altLang="en-US" sz="1800"/>
          </a:p>
        </p:txBody>
      </p:sp>
      <p:sp>
        <p:nvSpPr>
          <p:cNvPr id="24" name="右矢印 23">
            <a:extLst>
              <a:ext uri="{FF2B5EF4-FFF2-40B4-BE49-F238E27FC236}">
                <a16:creationId xmlns:a16="http://schemas.microsoft.com/office/drawing/2014/main" id="{C13884CE-A737-E644-AFCE-57629648C008}"/>
              </a:ext>
            </a:extLst>
          </p:cNvPr>
          <p:cNvSpPr/>
          <p:nvPr/>
        </p:nvSpPr>
        <p:spPr>
          <a:xfrm rot="5400000">
            <a:off x="2287796" y="3461497"/>
            <a:ext cx="441577" cy="28875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463099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B587CD-DA98-444C-A06F-4A75DAA26476}"/>
              </a:ext>
            </a:extLst>
          </p:cNvPr>
          <p:cNvSpPr>
            <a:spLocks noGrp="1"/>
          </p:cNvSpPr>
          <p:nvPr>
            <p:ph type="sldNum" sz="quarter" idx="4"/>
          </p:nvPr>
        </p:nvSpPr>
        <p:spPr/>
        <p:txBody>
          <a:bodyPr/>
          <a:lstStyle/>
          <a:p>
            <a:fld id="{FF201CBC-0A1A-4EBD-A1D5-774CF332F279}" type="slidenum">
              <a:rPr kumimoji="1" lang="ja-JP" altLang="en-US" smtClean="0"/>
              <a:t>75</a:t>
            </a:fld>
            <a:endParaRPr kumimoji="1" lang="ja-JP" altLang="en-US"/>
          </a:p>
        </p:txBody>
      </p:sp>
      <p:sp>
        <p:nvSpPr>
          <p:cNvPr id="5" name="字幕 4">
            <a:extLst>
              <a:ext uri="{FF2B5EF4-FFF2-40B4-BE49-F238E27FC236}">
                <a16:creationId xmlns:a16="http://schemas.microsoft.com/office/drawing/2014/main" id="{72A9558A-5731-4B0C-B5D2-D42D4463C173}"/>
              </a:ext>
            </a:extLst>
          </p:cNvPr>
          <p:cNvSpPr>
            <a:spLocks noGrp="1"/>
          </p:cNvSpPr>
          <p:nvPr>
            <p:ph type="subTitle" idx="10"/>
          </p:nvPr>
        </p:nvSpPr>
        <p:spPr>
          <a:xfrm>
            <a:off x="452437" y="344981"/>
            <a:ext cx="8820516" cy="493276"/>
          </a:xfrm>
        </p:spPr>
        <p:txBody>
          <a:bodyPr/>
          <a:lstStyle/>
          <a:p>
            <a:r>
              <a:rPr lang="en-US" altLang="ja-JP" err="1"/>
              <a:t>Twinmotion</a:t>
            </a:r>
            <a:r>
              <a:rPr lang="ja-JP" altLang="en-US"/>
              <a:t>インターフェース</a:t>
            </a:r>
          </a:p>
        </p:txBody>
      </p:sp>
      <p:sp>
        <p:nvSpPr>
          <p:cNvPr id="2" name="タイトル 1">
            <a:extLst>
              <a:ext uri="{FF2B5EF4-FFF2-40B4-BE49-F238E27FC236}">
                <a16:creationId xmlns:a16="http://schemas.microsoft.com/office/drawing/2014/main" id="{D3097A96-3795-4143-AA4E-AC58B9862288}"/>
              </a:ext>
            </a:extLst>
          </p:cNvPr>
          <p:cNvSpPr>
            <a:spLocks noGrp="1"/>
          </p:cNvSpPr>
          <p:nvPr>
            <p:ph type="title"/>
          </p:nvPr>
        </p:nvSpPr>
        <p:spPr/>
        <p:txBody>
          <a:bodyPr>
            <a:normAutofit fontScale="90000"/>
          </a:bodyPr>
          <a:lstStyle/>
          <a:p>
            <a:endParaRPr kumimoji="1" lang="ja-JP" altLang="en-US"/>
          </a:p>
        </p:txBody>
      </p:sp>
      <p:pic>
        <p:nvPicPr>
          <p:cNvPr id="7" name="図 6" descr="窓のある部屋&#10;&#10;自動的に生成された説明">
            <a:extLst>
              <a:ext uri="{FF2B5EF4-FFF2-40B4-BE49-F238E27FC236}">
                <a16:creationId xmlns:a16="http://schemas.microsoft.com/office/drawing/2014/main" id="{BCC6ACCE-BEF0-4878-8C94-A0C1C1D862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992" y="1046344"/>
            <a:ext cx="9324787" cy="5002360"/>
          </a:xfrm>
          <a:prstGeom prst="rect">
            <a:avLst/>
          </a:prstGeom>
        </p:spPr>
      </p:pic>
      <p:sp>
        <p:nvSpPr>
          <p:cNvPr id="6" name="吹き出し: 四角形 11">
            <a:extLst>
              <a:ext uri="{FF2B5EF4-FFF2-40B4-BE49-F238E27FC236}">
                <a16:creationId xmlns:a16="http://schemas.microsoft.com/office/drawing/2014/main" id="{FDAE10CA-A883-CD44-B0BA-64270E9522E4}"/>
              </a:ext>
            </a:extLst>
          </p:cNvPr>
          <p:cNvSpPr/>
          <p:nvPr/>
        </p:nvSpPr>
        <p:spPr>
          <a:xfrm>
            <a:off x="7862086" y="2245315"/>
            <a:ext cx="1698682" cy="3759888"/>
          </a:xfrm>
          <a:prstGeom prst="wedgeRectCallout">
            <a:avLst>
              <a:gd name="adj1" fmla="val 35483"/>
              <a:gd name="adj2" fmla="val -63059"/>
            </a:avLst>
          </a:prstGeom>
          <a:solidFill>
            <a:srgbClr val="FFFFFF">
              <a:alpha val="50196"/>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07B2D7A1-1529-D049-B580-BC4E6F7FE413}"/>
              </a:ext>
            </a:extLst>
          </p:cNvPr>
          <p:cNvSpPr/>
          <p:nvPr/>
        </p:nvSpPr>
        <p:spPr>
          <a:xfrm>
            <a:off x="9168690" y="1403128"/>
            <a:ext cx="317811" cy="3181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79ADA4D6-8CA8-044D-8B40-07CE29FAE3C2}"/>
              </a:ext>
            </a:extLst>
          </p:cNvPr>
          <p:cNvSpPr/>
          <p:nvPr/>
        </p:nvSpPr>
        <p:spPr>
          <a:xfrm>
            <a:off x="7080731" y="6154039"/>
            <a:ext cx="2492990" cy="400110"/>
          </a:xfrm>
          <a:prstGeom prst="rect">
            <a:avLst/>
          </a:prstGeom>
        </p:spPr>
        <p:txBody>
          <a:bodyPr wrap="none">
            <a:spAutoFit/>
          </a:bodyPr>
          <a:lstStyle/>
          <a:p>
            <a:r>
              <a:rPr lang="ja-JP" altLang="en-US" sz="2000" i="1">
                <a:solidFill>
                  <a:schemeClr val="tx1">
                    <a:lumMod val="65000"/>
                    <a:lumOff val="35000"/>
                  </a:schemeClr>
                </a:solidFill>
              </a:rPr>
              <a:t>「速さ」は靴を選択</a:t>
            </a:r>
          </a:p>
        </p:txBody>
      </p:sp>
      <p:pic>
        <p:nvPicPr>
          <p:cNvPr id="10" name="コンテンツ プレースホルダー 5">
            <a:extLst>
              <a:ext uri="{FF2B5EF4-FFF2-40B4-BE49-F238E27FC236}">
                <a16:creationId xmlns:a16="http://schemas.microsoft.com/office/drawing/2014/main" id="{1DA90346-D073-4B4A-AD2A-72C9D90C2E84}"/>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884368" y="2252009"/>
            <a:ext cx="1676400" cy="3746500"/>
          </a:xfrm>
        </p:spPr>
      </p:pic>
      <p:sp>
        <p:nvSpPr>
          <p:cNvPr id="11" name="正方形/長方形 10">
            <a:extLst>
              <a:ext uri="{FF2B5EF4-FFF2-40B4-BE49-F238E27FC236}">
                <a16:creationId xmlns:a16="http://schemas.microsoft.com/office/drawing/2014/main" id="{14BD9F6B-E79A-5346-B503-187A0933E905}"/>
              </a:ext>
            </a:extLst>
          </p:cNvPr>
          <p:cNvSpPr/>
          <p:nvPr/>
        </p:nvSpPr>
        <p:spPr>
          <a:xfrm>
            <a:off x="347338" y="1433316"/>
            <a:ext cx="317811" cy="31816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正方形/長方形 11">
            <a:extLst>
              <a:ext uri="{FF2B5EF4-FFF2-40B4-BE49-F238E27FC236}">
                <a16:creationId xmlns:a16="http://schemas.microsoft.com/office/drawing/2014/main" id="{7A489C38-A4A4-824E-B8FF-6F9824B96F19}"/>
              </a:ext>
            </a:extLst>
          </p:cNvPr>
          <p:cNvSpPr/>
          <p:nvPr/>
        </p:nvSpPr>
        <p:spPr>
          <a:xfrm>
            <a:off x="592607" y="1382148"/>
            <a:ext cx="1338828" cy="369332"/>
          </a:xfrm>
          <a:prstGeom prst="rect">
            <a:avLst/>
          </a:prstGeom>
        </p:spPr>
        <p:txBody>
          <a:bodyPr wrap="none">
            <a:spAutoFit/>
          </a:bodyPr>
          <a:lstStyle/>
          <a:p>
            <a:r>
              <a:rPr lang="ja-JP" altLang="en-US" i="1">
                <a:solidFill>
                  <a:schemeClr val="bg1"/>
                </a:solidFill>
              </a:rPr>
              <a:t>ライブラリ</a:t>
            </a:r>
          </a:p>
        </p:txBody>
      </p:sp>
      <p:sp>
        <p:nvSpPr>
          <p:cNvPr id="3" name="正方形/長方形 2">
            <a:extLst>
              <a:ext uri="{FF2B5EF4-FFF2-40B4-BE49-F238E27FC236}">
                <a16:creationId xmlns:a16="http://schemas.microsoft.com/office/drawing/2014/main" id="{D7C4A291-DC9C-3845-A6A7-D60A8A1D1705}"/>
              </a:ext>
            </a:extLst>
          </p:cNvPr>
          <p:cNvSpPr/>
          <p:nvPr/>
        </p:nvSpPr>
        <p:spPr>
          <a:xfrm>
            <a:off x="838724" y="4931454"/>
            <a:ext cx="1025949" cy="1067055"/>
          </a:xfrm>
          <a:prstGeom prst="rect">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D1CECD97-4A7A-3647-A0C6-E78BE672C95F}"/>
              </a:ext>
            </a:extLst>
          </p:cNvPr>
          <p:cNvSpPr/>
          <p:nvPr/>
        </p:nvSpPr>
        <p:spPr>
          <a:xfrm>
            <a:off x="696850" y="4853959"/>
            <a:ext cx="954107" cy="276999"/>
          </a:xfrm>
          <a:prstGeom prst="rect">
            <a:avLst/>
          </a:prstGeom>
        </p:spPr>
        <p:txBody>
          <a:bodyPr wrap="none">
            <a:spAutoFit/>
          </a:bodyPr>
          <a:lstStyle/>
          <a:p>
            <a:r>
              <a:rPr lang="ja-JP" altLang="en-US" sz="1200" i="1">
                <a:solidFill>
                  <a:schemeClr val="bg1"/>
                </a:solidFill>
              </a:rPr>
              <a:t>インポート</a:t>
            </a:r>
          </a:p>
        </p:txBody>
      </p:sp>
      <p:sp>
        <p:nvSpPr>
          <p:cNvPr id="14" name="正方形/長方形 13">
            <a:extLst>
              <a:ext uri="{FF2B5EF4-FFF2-40B4-BE49-F238E27FC236}">
                <a16:creationId xmlns:a16="http://schemas.microsoft.com/office/drawing/2014/main" id="{E882DF16-2385-9148-B5A6-A5DBB823C47C}"/>
              </a:ext>
            </a:extLst>
          </p:cNvPr>
          <p:cNvSpPr/>
          <p:nvPr/>
        </p:nvSpPr>
        <p:spPr>
          <a:xfrm>
            <a:off x="696850" y="5082000"/>
            <a:ext cx="800219" cy="276999"/>
          </a:xfrm>
          <a:prstGeom prst="rect">
            <a:avLst/>
          </a:prstGeom>
        </p:spPr>
        <p:txBody>
          <a:bodyPr wrap="none">
            <a:spAutoFit/>
          </a:bodyPr>
          <a:lstStyle/>
          <a:p>
            <a:r>
              <a:rPr lang="ja-JP" altLang="en-US" sz="1200" i="1">
                <a:solidFill>
                  <a:schemeClr val="bg1"/>
                </a:solidFill>
              </a:rPr>
              <a:t>周辺環境</a:t>
            </a:r>
          </a:p>
        </p:txBody>
      </p:sp>
      <p:sp>
        <p:nvSpPr>
          <p:cNvPr id="16" name="正方形/長方形 15">
            <a:extLst>
              <a:ext uri="{FF2B5EF4-FFF2-40B4-BE49-F238E27FC236}">
                <a16:creationId xmlns:a16="http://schemas.microsoft.com/office/drawing/2014/main" id="{A8CA3BF6-4FD4-7842-BFCD-FA6DDE31910F}"/>
              </a:ext>
            </a:extLst>
          </p:cNvPr>
          <p:cNvSpPr/>
          <p:nvPr/>
        </p:nvSpPr>
        <p:spPr>
          <a:xfrm>
            <a:off x="690544" y="5296411"/>
            <a:ext cx="492443" cy="276999"/>
          </a:xfrm>
          <a:prstGeom prst="rect">
            <a:avLst/>
          </a:prstGeom>
        </p:spPr>
        <p:txBody>
          <a:bodyPr wrap="none">
            <a:spAutoFit/>
          </a:bodyPr>
          <a:lstStyle/>
          <a:p>
            <a:r>
              <a:rPr lang="ja-JP" altLang="en-US" sz="1200" i="1">
                <a:solidFill>
                  <a:schemeClr val="bg1"/>
                </a:solidFill>
              </a:rPr>
              <a:t>設定</a:t>
            </a:r>
          </a:p>
        </p:txBody>
      </p:sp>
      <p:sp>
        <p:nvSpPr>
          <p:cNvPr id="17" name="正方形/長方形 16">
            <a:extLst>
              <a:ext uri="{FF2B5EF4-FFF2-40B4-BE49-F238E27FC236}">
                <a16:creationId xmlns:a16="http://schemas.microsoft.com/office/drawing/2014/main" id="{EBDB83F6-57E0-8440-9A13-53C986779488}"/>
              </a:ext>
            </a:extLst>
          </p:cNvPr>
          <p:cNvSpPr/>
          <p:nvPr/>
        </p:nvSpPr>
        <p:spPr>
          <a:xfrm>
            <a:off x="715769" y="5510822"/>
            <a:ext cx="800219" cy="276999"/>
          </a:xfrm>
          <a:prstGeom prst="rect">
            <a:avLst/>
          </a:prstGeom>
        </p:spPr>
        <p:txBody>
          <a:bodyPr wrap="none">
            <a:spAutoFit/>
          </a:bodyPr>
          <a:lstStyle/>
          <a:p>
            <a:r>
              <a:rPr lang="ja-JP" altLang="en-US" sz="1200" i="1">
                <a:solidFill>
                  <a:schemeClr val="bg1"/>
                </a:solidFill>
              </a:rPr>
              <a:t>メディア</a:t>
            </a:r>
          </a:p>
        </p:txBody>
      </p:sp>
      <p:sp>
        <p:nvSpPr>
          <p:cNvPr id="18" name="正方形/長方形 17">
            <a:extLst>
              <a:ext uri="{FF2B5EF4-FFF2-40B4-BE49-F238E27FC236}">
                <a16:creationId xmlns:a16="http://schemas.microsoft.com/office/drawing/2014/main" id="{40EBD07F-8F9B-634E-AA90-86C6DBD1BDA8}"/>
              </a:ext>
            </a:extLst>
          </p:cNvPr>
          <p:cNvSpPr/>
          <p:nvPr/>
        </p:nvSpPr>
        <p:spPr>
          <a:xfrm>
            <a:off x="708023" y="5738608"/>
            <a:ext cx="1107996" cy="276999"/>
          </a:xfrm>
          <a:prstGeom prst="rect">
            <a:avLst/>
          </a:prstGeom>
        </p:spPr>
        <p:txBody>
          <a:bodyPr wrap="none">
            <a:spAutoFit/>
          </a:bodyPr>
          <a:lstStyle/>
          <a:p>
            <a:r>
              <a:rPr lang="ja-JP" altLang="en-US" sz="1200" i="1">
                <a:solidFill>
                  <a:schemeClr val="bg1"/>
                </a:solidFill>
              </a:rPr>
              <a:t>エクスポート</a:t>
            </a:r>
          </a:p>
        </p:txBody>
      </p:sp>
    </p:spTree>
    <p:extLst>
      <p:ext uri="{BB962C8B-B14F-4D97-AF65-F5344CB8AC3E}">
        <p14:creationId xmlns:p14="http://schemas.microsoft.com/office/powerpoint/2010/main" val="203356895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2B587CD-DA98-444C-A06F-4A75DAA26476}"/>
              </a:ext>
            </a:extLst>
          </p:cNvPr>
          <p:cNvSpPr>
            <a:spLocks noGrp="1"/>
          </p:cNvSpPr>
          <p:nvPr>
            <p:ph type="sldNum" sz="quarter" idx="4"/>
          </p:nvPr>
        </p:nvSpPr>
        <p:spPr/>
        <p:txBody>
          <a:bodyPr/>
          <a:lstStyle/>
          <a:p>
            <a:fld id="{FF201CBC-0A1A-4EBD-A1D5-774CF332F279}" type="slidenum">
              <a:rPr kumimoji="1" lang="ja-JP" altLang="en-US" smtClean="0"/>
              <a:t>76</a:t>
            </a:fld>
            <a:endParaRPr kumimoji="1" lang="ja-JP" altLang="en-US"/>
          </a:p>
        </p:txBody>
      </p:sp>
      <p:sp>
        <p:nvSpPr>
          <p:cNvPr id="5" name="字幕 4">
            <a:extLst>
              <a:ext uri="{FF2B5EF4-FFF2-40B4-BE49-F238E27FC236}">
                <a16:creationId xmlns:a16="http://schemas.microsoft.com/office/drawing/2014/main" id="{C6808294-AB31-4DB0-8FE0-7AFC7C1F3E3F}"/>
              </a:ext>
            </a:extLst>
          </p:cNvPr>
          <p:cNvSpPr>
            <a:spLocks noGrp="1"/>
          </p:cNvSpPr>
          <p:nvPr>
            <p:ph type="subTitle" idx="10"/>
          </p:nvPr>
        </p:nvSpPr>
        <p:spPr/>
        <p:txBody>
          <a:bodyPr/>
          <a:lstStyle/>
          <a:p>
            <a:r>
              <a:rPr lang="ja-JP" altLang="en-US"/>
              <a:t>②基本操作　：</a:t>
            </a:r>
            <a:r>
              <a:rPr lang="en-US" altLang="ja-JP"/>
              <a:t>1 - </a:t>
            </a:r>
            <a:r>
              <a:rPr lang="ja-JP" altLang="en-US"/>
              <a:t>視点の移動</a:t>
            </a:r>
            <a:endParaRPr kumimoji="1" lang="ja-JP" altLang="en-US"/>
          </a:p>
        </p:txBody>
      </p:sp>
      <p:sp>
        <p:nvSpPr>
          <p:cNvPr id="2" name="タイトル 1">
            <a:extLst>
              <a:ext uri="{FF2B5EF4-FFF2-40B4-BE49-F238E27FC236}">
                <a16:creationId xmlns:a16="http://schemas.microsoft.com/office/drawing/2014/main" id="{D3097A96-3795-4143-AA4E-AC58B9862288}"/>
              </a:ext>
            </a:extLst>
          </p:cNvPr>
          <p:cNvSpPr>
            <a:spLocks noGrp="1"/>
          </p:cNvSpPr>
          <p:nvPr>
            <p:ph type="title"/>
          </p:nvPr>
        </p:nvSpPr>
        <p:spPr/>
        <p:txBody>
          <a:bodyPr>
            <a:normAutofit fontScale="90000"/>
          </a:bodyPr>
          <a:lstStyle/>
          <a:p>
            <a:endParaRPr kumimoji="1" lang="ja-JP" altLang="en-US"/>
          </a:p>
        </p:txBody>
      </p:sp>
      <p:pic>
        <p:nvPicPr>
          <p:cNvPr id="6" name="図 5">
            <a:extLst>
              <a:ext uri="{FF2B5EF4-FFF2-40B4-BE49-F238E27FC236}">
                <a16:creationId xmlns:a16="http://schemas.microsoft.com/office/drawing/2014/main" id="{F3165020-CF99-CE4E-967A-233FA79FCC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0245" y="1134657"/>
            <a:ext cx="6637020" cy="5063294"/>
          </a:xfrm>
          <a:prstGeom prst="rect">
            <a:avLst/>
          </a:prstGeom>
        </p:spPr>
      </p:pic>
    </p:spTree>
    <p:extLst>
      <p:ext uri="{BB962C8B-B14F-4D97-AF65-F5344CB8AC3E}">
        <p14:creationId xmlns:p14="http://schemas.microsoft.com/office/powerpoint/2010/main" val="204204735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スライド番号プレースホルダー 3">
            <a:extLst>
              <a:ext uri="{FF2B5EF4-FFF2-40B4-BE49-F238E27FC236}">
                <a16:creationId xmlns:a16="http://schemas.microsoft.com/office/drawing/2014/main" id="{14CFC309-87A7-3F48-B3CB-096847DB40AC}"/>
              </a:ext>
            </a:extLst>
          </p:cNvPr>
          <p:cNvSpPr>
            <a:spLocks noGrp="1"/>
          </p:cNvSpPr>
          <p:nvPr>
            <p:ph type="sldNum" sz="quarter" idx="4"/>
          </p:nvPr>
        </p:nvSpPr>
        <p:spPr>
          <a:xfrm>
            <a:off x="9317710" y="6597650"/>
            <a:ext cx="601226" cy="260350"/>
          </a:xfrm>
        </p:spPr>
        <p:txBody>
          <a:bodyPr/>
          <a:lstStyle/>
          <a:p>
            <a:fld id="{FF201CBC-0A1A-4EBD-A1D5-774CF332F279}" type="slidenum">
              <a:rPr kumimoji="1" lang="ja-JP" altLang="en-US" smtClean="0"/>
              <a:t>77</a:t>
            </a:fld>
            <a:endParaRPr kumimoji="1" lang="ja-JP" altLang="en-US"/>
          </a:p>
        </p:txBody>
      </p:sp>
      <p:sp>
        <p:nvSpPr>
          <p:cNvPr id="15" name="字幕 4">
            <a:extLst>
              <a:ext uri="{FF2B5EF4-FFF2-40B4-BE49-F238E27FC236}">
                <a16:creationId xmlns:a16="http://schemas.microsoft.com/office/drawing/2014/main" id="{D638BD59-75B8-4448-A8D0-CB724911C536}"/>
              </a:ext>
            </a:extLst>
          </p:cNvPr>
          <p:cNvSpPr>
            <a:spLocks noGrp="1"/>
          </p:cNvSpPr>
          <p:nvPr>
            <p:ph type="subTitle" idx="10"/>
          </p:nvPr>
        </p:nvSpPr>
        <p:spPr/>
        <p:txBody>
          <a:bodyPr/>
          <a:lstStyle/>
          <a:p>
            <a:r>
              <a:rPr lang="ja-JP" altLang="en-US"/>
              <a:t>②基本操作　：</a:t>
            </a:r>
            <a:r>
              <a:rPr lang="en-US" altLang="ja-JP"/>
              <a:t>2 - </a:t>
            </a:r>
            <a:r>
              <a:rPr lang="ja-JP" altLang="en-US"/>
              <a:t>回転と移動</a:t>
            </a:r>
            <a:endParaRPr kumimoji="1" lang="ja-JP" altLang="en-US"/>
          </a:p>
        </p:txBody>
      </p:sp>
      <p:sp>
        <p:nvSpPr>
          <p:cNvPr id="2" name="タイトル 1">
            <a:extLst>
              <a:ext uri="{FF2B5EF4-FFF2-40B4-BE49-F238E27FC236}">
                <a16:creationId xmlns:a16="http://schemas.microsoft.com/office/drawing/2014/main" id="{827BB609-F61B-4A7A-A3F2-65F95BDA969A}"/>
              </a:ext>
            </a:extLst>
          </p:cNvPr>
          <p:cNvSpPr>
            <a:spLocks noGrp="1"/>
          </p:cNvSpPr>
          <p:nvPr>
            <p:ph type="title"/>
          </p:nvPr>
        </p:nvSpPr>
        <p:spPr/>
        <p:txBody>
          <a:bodyPr/>
          <a:lstStyle/>
          <a:p>
            <a:endParaRPr kumimoji="1" lang="ja-JP" altLang="en-US"/>
          </a:p>
        </p:txBody>
      </p:sp>
      <p:sp>
        <p:nvSpPr>
          <p:cNvPr id="16" name="正方形/長方形 15">
            <a:extLst>
              <a:ext uri="{FF2B5EF4-FFF2-40B4-BE49-F238E27FC236}">
                <a16:creationId xmlns:a16="http://schemas.microsoft.com/office/drawing/2014/main" id="{5DF1F59B-2F0B-A240-B49A-E54B57F1E7F3}"/>
              </a:ext>
            </a:extLst>
          </p:cNvPr>
          <p:cNvSpPr/>
          <p:nvPr/>
        </p:nvSpPr>
        <p:spPr>
          <a:xfrm>
            <a:off x="325341" y="3957477"/>
            <a:ext cx="3708976" cy="2677656"/>
          </a:xfrm>
          <a:prstGeom prst="rect">
            <a:avLst/>
          </a:prstGeom>
        </p:spPr>
        <p:txBody>
          <a:bodyPr wrap="square">
            <a:spAutoFit/>
          </a:bodyPr>
          <a:lstStyle/>
          <a:p>
            <a:r>
              <a:rPr lang="ja-JP" altLang="en-US" sz="1400" i="1">
                <a:solidFill>
                  <a:schemeClr val="tx1">
                    <a:lumMod val="65000"/>
                    <a:lumOff val="35000"/>
                  </a:schemeClr>
                </a:solidFill>
                <a:latin typeface="+mn-ea"/>
              </a:rPr>
              <a:t>練習用に</a:t>
            </a:r>
            <a:endParaRPr lang="en-US" altLang="ja-JP" sz="1400" i="1">
              <a:solidFill>
                <a:schemeClr val="tx1">
                  <a:lumMod val="65000"/>
                  <a:lumOff val="35000"/>
                </a:schemeClr>
              </a:solidFill>
              <a:latin typeface="+mn-ea"/>
            </a:endParaRPr>
          </a:p>
          <a:p>
            <a:r>
              <a:rPr lang="ja-JP" altLang="en-US" sz="1400" i="1">
                <a:solidFill>
                  <a:schemeClr val="tx1">
                    <a:lumMod val="65000"/>
                    <a:lumOff val="35000"/>
                  </a:schemeClr>
                </a:solidFill>
                <a:latin typeface="+mn-ea"/>
              </a:rPr>
              <a:t>ライブラリからオブジェクトを配置</a:t>
            </a:r>
            <a:endParaRPr lang="en-US" altLang="ja-JP" sz="1400" i="1">
              <a:solidFill>
                <a:schemeClr val="tx1">
                  <a:lumMod val="65000"/>
                  <a:lumOff val="35000"/>
                </a:schemeClr>
              </a:solidFill>
              <a:latin typeface="+mn-ea"/>
            </a:endParaRPr>
          </a:p>
          <a:p>
            <a:endParaRPr lang="en-US" altLang="ja-JP" sz="1400" i="1" dirty="0">
              <a:solidFill>
                <a:schemeClr val="tx1">
                  <a:lumMod val="65000"/>
                  <a:lumOff val="35000"/>
                </a:schemeClr>
              </a:solidFill>
              <a:latin typeface="+mn-ea"/>
            </a:endParaRPr>
          </a:p>
          <a:p>
            <a:r>
              <a:rPr lang="ja-JP" altLang="en-US" sz="1400" i="1">
                <a:solidFill>
                  <a:schemeClr val="tx1">
                    <a:lumMod val="65000"/>
                    <a:lumOff val="35000"/>
                  </a:schemeClr>
                </a:solidFill>
                <a:latin typeface="+mn-ea"/>
              </a:rPr>
              <a:t>回転</a:t>
            </a:r>
            <a:endParaRPr lang="en-US" altLang="ja-JP" sz="1400" i="1" dirty="0">
              <a:solidFill>
                <a:schemeClr val="tx1">
                  <a:lumMod val="65000"/>
                  <a:lumOff val="35000"/>
                </a:schemeClr>
              </a:solidFill>
              <a:latin typeface="+mn-ea"/>
            </a:endParaRPr>
          </a:p>
          <a:p>
            <a:r>
              <a:rPr lang="en-US" altLang="ja-JP" sz="1400" i="1">
                <a:solidFill>
                  <a:schemeClr val="tx1">
                    <a:lumMod val="65000"/>
                    <a:lumOff val="35000"/>
                  </a:schemeClr>
                </a:solidFill>
                <a:latin typeface="+mn-ea"/>
              </a:rPr>
              <a:t>0.</a:t>
            </a:r>
            <a:r>
              <a:rPr lang="ja-JP" altLang="en-US" sz="1400" i="1">
                <a:solidFill>
                  <a:schemeClr val="tx1">
                    <a:lumMod val="65000"/>
                    <a:lumOff val="35000"/>
                  </a:schemeClr>
                </a:solidFill>
                <a:latin typeface="+mn-ea"/>
              </a:rPr>
              <a:t> オブジェクトを選択</a:t>
            </a:r>
            <a:endParaRPr lang="en-US" altLang="ja-JP" sz="1400" i="1" dirty="0">
              <a:solidFill>
                <a:schemeClr val="tx1">
                  <a:lumMod val="65000"/>
                  <a:lumOff val="35000"/>
                </a:schemeClr>
              </a:solidFill>
              <a:latin typeface="+mn-ea"/>
            </a:endParaRPr>
          </a:p>
          <a:p>
            <a:r>
              <a:rPr lang="en-US" altLang="ja-JP" sz="1400" i="1">
                <a:solidFill>
                  <a:schemeClr val="tx1">
                    <a:lumMod val="65000"/>
                    <a:lumOff val="35000"/>
                  </a:schemeClr>
                </a:solidFill>
                <a:latin typeface="+mn-ea"/>
              </a:rPr>
              <a:t>1. </a:t>
            </a:r>
            <a:r>
              <a:rPr lang="ja-JP" altLang="en-US" sz="1400" i="1">
                <a:solidFill>
                  <a:schemeClr val="tx1">
                    <a:lumMod val="65000"/>
                    <a:lumOff val="35000"/>
                  </a:schemeClr>
                </a:solidFill>
                <a:latin typeface="+mn-ea"/>
              </a:rPr>
              <a:t>回転させたい方向の円弧を選択 </a:t>
            </a:r>
            <a:r>
              <a:rPr lang="en-US" altLang="ja-JP" sz="1400" i="1">
                <a:solidFill>
                  <a:schemeClr val="tx1">
                    <a:lumMod val="65000"/>
                    <a:lumOff val="35000"/>
                  </a:schemeClr>
                </a:solidFill>
                <a:latin typeface="+mn-ea"/>
              </a:rPr>
              <a:t>(</a:t>
            </a:r>
            <a:r>
              <a:rPr lang="ja-JP" altLang="en-US" sz="1400" i="1">
                <a:solidFill>
                  <a:schemeClr val="tx1">
                    <a:lumMod val="65000"/>
                    <a:lumOff val="35000"/>
                  </a:schemeClr>
                </a:solidFill>
                <a:latin typeface="+mn-ea"/>
              </a:rPr>
              <a:t>橙色</a:t>
            </a:r>
            <a:r>
              <a:rPr lang="en-US" altLang="ja-JP" sz="1400" i="1">
                <a:solidFill>
                  <a:schemeClr val="tx1">
                    <a:lumMod val="65000"/>
                    <a:lumOff val="35000"/>
                  </a:schemeClr>
                </a:solidFill>
                <a:latin typeface="+mn-ea"/>
              </a:rPr>
              <a:t>)</a:t>
            </a:r>
            <a:endParaRPr lang="en-US" altLang="ja-JP" sz="1400" i="1" dirty="0">
              <a:solidFill>
                <a:schemeClr val="tx1">
                  <a:lumMod val="65000"/>
                  <a:lumOff val="35000"/>
                </a:schemeClr>
              </a:solidFill>
              <a:latin typeface="+mn-ea"/>
            </a:endParaRPr>
          </a:p>
          <a:p>
            <a:r>
              <a:rPr lang="en-US" altLang="ja-JP" sz="1400" i="1">
                <a:solidFill>
                  <a:schemeClr val="tx1">
                    <a:lumMod val="65000"/>
                    <a:lumOff val="35000"/>
                  </a:schemeClr>
                </a:solidFill>
                <a:latin typeface="+mn-ea"/>
              </a:rPr>
              <a:t>2. </a:t>
            </a:r>
            <a:r>
              <a:rPr lang="ja-JP" altLang="en-US" sz="1400" i="1">
                <a:solidFill>
                  <a:schemeClr val="tx1">
                    <a:lumMod val="65000"/>
                    <a:lumOff val="35000"/>
                  </a:schemeClr>
                </a:solidFill>
                <a:latin typeface="+mn-ea"/>
              </a:rPr>
              <a:t>円弧を回転→オブジェクトが回転</a:t>
            </a:r>
            <a:endParaRPr lang="en-US" altLang="ja-JP" sz="1400" i="1" dirty="0">
              <a:solidFill>
                <a:schemeClr val="tx1">
                  <a:lumMod val="65000"/>
                  <a:lumOff val="35000"/>
                </a:schemeClr>
              </a:solidFill>
              <a:latin typeface="+mn-ea"/>
            </a:endParaRPr>
          </a:p>
          <a:p>
            <a:endParaRPr lang="en-US" altLang="ja-JP" sz="1400" i="1" dirty="0">
              <a:solidFill>
                <a:schemeClr val="tx1">
                  <a:lumMod val="65000"/>
                  <a:lumOff val="35000"/>
                </a:schemeClr>
              </a:solidFill>
              <a:latin typeface="+mn-ea"/>
            </a:endParaRPr>
          </a:p>
          <a:p>
            <a:r>
              <a:rPr lang="ja-JP" altLang="en-US" sz="1400" i="1">
                <a:solidFill>
                  <a:schemeClr val="tx1">
                    <a:lumMod val="65000"/>
                    <a:lumOff val="35000"/>
                  </a:schemeClr>
                </a:solidFill>
                <a:latin typeface="+mn-ea"/>
              </a:rPr>
              <a:t>移動</a:t>
            </a:r>
            <a:endParaRPr lang="en-US" altLang="ja-JP" sz="1400" i="1" dirty="0">
              <a:solidFill>
                <a:schemeClr val="tx1">
                  <a:lumMod val="65000"/>
                  <a:lumOff val="35000"/>
                </a:schemeClr>
              </a:solidFill>
              <a:latin typeface="+mn-ea"/>
            </a:endParaRPr>
          </a:p>
          <a:p>
            <a:r>
              <a:rPr lang="en-US" altLang="ja-JP" sz="1400" i="1">
                <a:solidFill>
                  <a:schemeClr val="tx1">
                    <a:lumMod val="65000"/>
                    <a:lumOff val="35000"/>
                  </a:schemeClr>
                </a:solidFill>
                <a:latin typeface="+mn-ea"/>
              </a:rPr>
              <a:t>0. </a:t>
            </a:r>
            <a:r>
              <a:rPr lang="ja-JP" altLang="en-US" sz="1400" i="1">
                <a:solidFill>
                  <a:schemeClr val="tx1">
                    <a:lumMod val="65000"/>
                    <a:lumOff val="35000"/>
                  </a:schemeClr>
                </a:solidFill>
                <a:latin typeface="+mn-ea"/>
              </a:rPr>
              <a:t>オブジェクトを選択</a:t>
            </a:r>
            <a:endParaRPr lang="en-US" altLang="ja-JP" sz="1400" i="1" dirty="0">
              <a:solidFill>
                <a:schemeClr val="tx1">
                  <a:lumMod val="65000"/>
                  <a:lumOff val="35000"/>
                </a:schemeClr>
              </a:solidFill>
              <a:latin typeface="+mn-ea"/>
            </a:endParaRPr>
          </a:p>
          <a:p>
            <a:r>
              <a:rPr lang="en-US" altLang="ja-JP" sz="1400" i="1">
                <a:solidFill>
                  <a:schemeClr val="tx1">
                    <a:lumMod val="65000"/>
                    <a:lumOff val="35000"/>
                  </a:schemeClr>
                </a:solidFill>
                <a:latin typeface="+mn-ea"/>
              </a:rPr>
              <a:t>1. </a:t>
            </a:r>
            <a:r>
              <a:rPr lang="ja-JP" altLang="en-US" sz="1400" i="1">
                <a:solidFill>
                  <a:schemeClr val="tx1">
                    <a:lumMod val="65000"/>
                    <a:lumOff val="35000"/>
                  </a:schemeClr>
                </a:solidFill>
                <a:latin typeface="+mn-ea"/>
              </a:rPr>
              <a:t>移動したい軸を選択 </a:t>
            </a:r>
            <a:r>
              <a:rPr lang="en-US" altLang="ja-JP" sz="1400" i="1">
                <a:solidFill>
                  <a:schemeClr val="tx1">
                    <a:lumMod val="65000"/>
                    <a:lumOff val="35000"/>
                  </a:schemeClr>
                </a:solidFill>
                <a:latin typeface="+mn-ea"/>
              </a:rPr>
              <a:t>(</a:t>
            </a:r>
            <a:r>
              <a:rPr lang="ja-JP" altLang="en-US" sz="1400" i="1">
                <a:solidFill>
                  <a:schemeClr val="tx1">
                    <a:lumMod val="65000"/>
                    <a:lumOff val="35000"/>
                  </a:schemeClr>
                </a:solidFill>
                <a:latin typeface="+mn-ea"/>
              </a:rPr>
              <a:t>橙色</a:t>
            </a:r>
            <a:r>
              <a:rPr lang="en-US" altLang="ja-JP" sz="1400" i="1">
                <a:solidFill>
                  <a:schemeClr val="tx1">
                    <a:lumMod val="65000"/>
                    <a:lumOff val="35000"/>
                  </a:schemeClr>
                </a:solidFill>
                <a:latin typeface="+mn-ea"/>
              </a:rPr>
              <a:t>)</a:t>
            </a:r>
          </a:p>
          <a:p>
            <a:r>
              <a:rPr lang="en-US" altLang="ja-JP" sz="1400" i="1">
                <a:solidFill>
                  <a:schemeClr val="tx1">
                    <a:lumMod val="65000"/>
                    <a:lumOff val="35000"/>
                  </a:schemeClr>
                </a:solidFill>
                <a:latin typeface="+mn-ea"/>
              </a:rPr>
              <a:t>2. </a:t>
            </a:r>
            <a:r>
              <a:rPr lang="ja-JP" altLang="en-US" sz="1400" i="1">
                <a:solidFill>
                  <a:schemeClr val="tx1">
                    <a:lumMod val="65000"/>
                    <a:lumOff val="35000"/>
                  </a:schemeClr>
                </a:solidFill>
                <a:latin typeface="+mn-ea"/>
              </a:rPr>
              <a:t>軸を移動→オブジェクトが移動</a:t>
            </a:r>
          </a:p>
        </p:txBody>
      </p:sp>
      <p:grpSp>
        <p:nvGrpSpPr>
          <p:cNvPr id="3" name="グループ化 2">
            <a:extLst>
              <a:ext uri="{FF2B5EF4-FFF2-40B4-BE49-F238E27FC236}">
                <a16:creationId xmlns:a16="http://schemas.microsoft.com/office/drawing/2014/main" id="{EB95B747-2511-401E-81C1-A2A19F761786}"/>
              </a:ext>
            </a:extLst>
          </p:cNvPr>
          <p:cNvGrpSpPr/>
          <p:nvPr/>
        </p:nvGrpSpPr>
        <p:grpSpPr>
          <a:xfrm>
            <a:off x="325340" y="1046910"/>
            <a:ext cx="3293075" cy="1654828"/>
            <a:chOff x="325341" y="1057420"/>
            <a:chExt cx="3226980" cy="1635330"/>
          </a:xfrm>
        </p:grpSpPr>
        <p:pic>
          <p:nvPicPr>
            <p:cNvPr id="18" name="図 17">
              <a:extLst>
                <a:ext uri="{FF2B5EF4-FFF2-40B4-BE49-F238E27FC236}">
                  <a16:creationId xmlns:a16="http://schemas.microsoft.com/office/drawing/2014/main" id="{1AB236D4-98E6-0A40-B04C-45D3FC08ED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342" y="1057420"/>
              <a:ext cx="3226979" cy="1553349"/>
            </a:xfrm>
            <a:prstGeom prst="rect">
              <a:avLst/>
            </a:prstGeom>
          </p:spPr>
        </p:pic>
        <p:sp>
          <p:nvSpPr>
            <p:cNvPr id="27" name="正方形/長方形 26">
              <a:extLst>
                <a:ext uri="{FF2B5EF4-FFF2-40B4-BE49-F238E27FC236}">
                  <a16:creationId xmlns:a16="http://schemas.microsoft.com/office/drawing/2014/main" id="{667C6CB7-AD50-5E4B-BB13-915B88418D38}"/>
                </a:ext>
              </a:extLst>
            </p:cNvPr>
            <p:cNvSpPr/>
            <p:nvPr/>
          </p:nvSpPr>
          <p:spPr>
            <a:xfrm>
              <a:off x="2187736" y="2379540"/>
              <a:ext cx="317811" cy="31321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0549E940-9A2A-B849-8C2B-96FE0312AD03}"/>
                </a:ext>
              </a:extLst>
            </p:cNvPr>
            <p:cNvSpPr/>
            <p:nvPr/>
          </p:nvSpPr>
          <p:spPr>
            <a:xfrm>
              <a:off x="325341" y="1311690"/>
              <a:ext cx="446578" cy="25575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32" name="直線矢印コネクタ 31">
              <a:extLst>
                <a:ext uri="{FF2B5EF4-FFF2-40B4-BE49-F238E27FC236}">
                  <a16:creationId xmlns:a16="http://schemas.microsoft.com/office/drawing/2014/main" id="{AA2EB444-DCB6-AF4F-B652-DDC5200625DA}"/>
                </a:ext>
              </a:extLst>
            </p:cNvPr>
            <p:cNvCxnSpPr>
              <a:cxnSpLocks/>
            </p:cNvCxnSpPr>
            <p:nvPr/>
          </p:nvCxnSpPr>
          <p:spPr>
            <a:xfrm>
              <a:off x="771919" y="1567442"/>
              <a:ext cx="986532" cy="483891"/>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pic>
        <p:nvPicPr>
          <p:cNvPr id="19" name="図 18">
            <a:extLst>
              <a:ext uri="{FF2B5EF4-FFF2-40B4-BE49-F238E27FC236}">
                <a16:creationId xmlns:a16="http://schemas.microsoft.com/office/drawing/2014/main" id="{E11FCC34-80E8-DF4A-AA34-3381B7EC5D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6445" y="1046911"/>
            <a:ext cx="2910598" cy="2585188"/>
          </a:xfrm>
          <a:prstGeom prst="rect">
            <a:avLst/>
          </a:prstGeom>
        </p:spPr>
      </p:pic>
      <p:sp>
        <p:nvSpPr>
          <p:cNvPr id="23" name="正方形/長方形 22">
            <a:extLst>
              <a:ext uri="{FF2B5EF4-FFF2-40B4-BE49-F238E27FC236}">
                <a16:creationId xmlns:a16="http://schemas.microsoft.com/office/drawing/2014/main" id="{4D905094-9DC5-6D43-8AA9-B3B9E2B4A370}"/>
              </a:ext>
            </a:extLst>
          </p:cNvPr>
          <p:cNvSpPr/>
          <p:nvPr/>
        </p:nvSpPr>
        <p:spPr>
          <a:xfrm>
            <a:off x="4840697" y="3577934"/>
            <a:ext cx="882825" cy="307777"/>
          </a:xfrm>
          <a:prstGeom prst="rect">
            <a:avLst/>
          </a:prstGeom>
        </p:spPr>
        <p:txBody>
          <a:bodyPr wrap="square">
            <a:spAutoFit/>
          </a:bodyPr>
          <a:lstStyle/>
          <a:p>
            <a:r>
              <a:rPr lang="ja-JP" altLang="en-US" sz="1400" i="1">
                <a:solidFill>
                  <a:schemeClr val="tx1">
                    <a:lumMod val="65000"/>
                    <a:lumOff val="35000"/>
                  </a:schemeClr>
                </a:solidFill>
              </a:rPr>
              <a:t>回転 </a:t>
            </a:r>
            <a:r>
              <a:rPr lang="en-US" altLang="ja-JP" sz="1400" i="1">
                <a:solidFill>
                  <a:schemeClr val="tx1">
                    <a:lumMod val="65000"/>
                    <a:lumOff val="35000"/>
                  </a:schemeClr>
                </a:solidFill>
              </a:rPr>
              <a:t>1</a:t>
            </a:r>
            <a:endParaRPr lang="ja-JP" altLang="en-US" sz="1400" i="1">
              <a:solidFill>
                <a:schemeClr val="tx1">
                  <a:lumMod val="65000"/>
                  <a:lumOff val="35000"/>
                </a:schemeClr>
              </a:solidFill>
            </a:endParaRPr>
          </a:p>
        </p:txBody>
      </p:sp>
      <p:sp>
        <p:nvSpPr>
          <p:cNvPr id="24" name="正方形/長方形 23">
            <a:extLst>
              <a:ext uri="{FF2B5EF4-FFF2-40B4-BE49-F238E27FC236}">
                <a16:creationId xmlns:a16="http://schemas.microsoft.com/office/drawing/2014/main" id="{100E2D69-5FAA-E74F-8B62-FF00CC6BE48A}"/>
              </a:ext>
            </a:extLst>
          </p:cNvPr>
          <p:cNvSpPr/>
          <p:nvPr/>
        </p:nvSpPr>
        <p:spPr>
          <a:xfrm>
            <a:off x="7840377" y="3577934"/>
            <a:ext cx="882825" cy="307777"/>
          </a:xfrm>
          <a:prstGeom prst="rect">
            <a:avLst/>
          </a:prstGeom>
        </p:spPr>
        <p:txBody>
          <a:bodyPr wrap="square">
            <a:spAutoFit/>
          </a:bodyPr>
          <a:lstStyle/>
          <a:p>
            <a:r>
              <a:rPr lang="ja-JP" altLang="en-US" sz="1400" i="1">
                <a:solidFill>
                  <a:schemeClr val="tx1">
                    <a:lumMod val="65000"/>
                    <a:lumOff val="35000"/>
                  </a:schemeClr>
                </a:solidFill>
              </a:rPr>
              <a:t>回転 </a:t>
            </a:r>
            <a:r>
              <a:rPr lang="en-US" altLang="ja-JP" sz="1400" i="1">
                <a:solidFill>
                  <a:schemeClr val="tx1">
                    <a:lumMod val="65000"/>
                    <a:lumOff val="35000"/>
                  </a:schemeClr>
                </a:solidFill>
              </a:rPr>
              <a:t>2</a:t>
            </a:r>
            <a:endParaRPr lang="ja-JP" altLang="en-US" sz="1400" i="1">
              <a:solidFill>
                <a:schemeClr val="tx1">
                  <a:lumMod val="65000"/>
                  <a:lumOff val="35000"/>
                </a:schemeClr>
              </a:solidFill>
            </a:endParaRPr>
          </a:p>
        </p:txBody>
      </p:sp>
      <p:sp>
        <p:nvSpPr>
          <p:cNvPr id="25" name="正方形/長方形 24">
            <a:extLst>
              <a:ext uri="{FF2B5EF4-FFF2-40B4-BE49-F238E27FC236}">
                <a16:creationId xmlns:a16="http://schemas.microsoft.com/office/drawing/2014/main" id="{4B3C045F-E6DF-904D-A297-71813CBBAA20}"/>
              </a:ext>
            </a:extLst>
          </p:cNvPr>
          <p:cNvSpPr/>
          <p:nvPr/>
        </p:nvSpPr>
        <p:spPr>
          <a:xfrm>
            <a:off x="4735138" y="6351081"/>
            <a:ext cx="882825" cy="307777"/>
          </a:xfrm>
          <a:prstGeom prst="rect">
            <a:avLst/>
          </a:prstGeom>
        </p:spPr>
        <p:txBody>
          <a:bodyPr wrap="square">
            <a:spAutoFit/>
          </a:bodyPr>
          <a:lstStyle/>
          <a:p>
            <a:r>
              <a:rPr lang="ja-JP" altLang="en-US" sz="1400" i="1">
                <a:solidFill>
                  <a:schemeClr val="tx1">
                    <a:lumMod val="65000"/>
                    <a:lumOff val="35000"/>
                  </a:schemeClr>
                </a:solidFill>
              </a:rPr>
              <a:t>移動 </a:t>
            </a:r>
            <a:r>
              <a:rPr lang="en-US" altLang="ja-JP" sz="1400" i="1">
                <a:solidFill>
                  <a:schemeClr val="tx1">
                    <a:lumMod val="65000"/>
                    <a:lumOff val="35000"/>
                  </a:schemeClr>
                </a:solidFill>
              </a:rPr>
              <a:t>1</a:t>
            </a:r>
            <a:endParaRPr lang="ja-JP" altLang="en-US" sz="1400" i="1">
              <a:solidFill>
                <a:schemeClr val="tx1">
                  <a:lumMod val="65000"/>
                  <a:lumOff val="35000"/>
                </a:schemeClr>
              </a:solidFill>
            </a:endParaRPr>
          </a:p>
        </p:txBody>
      </p:sp>
      <p:sp>
        <p:nvSpPr>
          <p:cNvPr id="26" name="正方形/長方形 25">
            <a:extLst>
              <a:ext uri="{FF2B5EF4-FFF2-40B4-BE49-F238E27FC236}">
                <a16:creationId xmlns:a16="http://schemas.microsoft.com/office/drawing/2014/main" id="{A1245075-5D16-6C4C-BFE9-4F98F190B8E3}"/>
              </a:ext>
            </a:extLst>
          </p:cNvPr>
          <p:cNvSpPr/>
          <p:nvPr/>
        </p:nvSpPr>
        <p:spPr>
          <a:xfrm>
            <a:off x="7792009" y="6351081"/>
            <a:ext cx="882825" cy="307777"/>
          </a:xfrm>
          <a:prstGeom prst="rect">
            <a:avLst/>
          </a:prstGeom>
        </p:spPr>
        <p:txBody>
          <a:bodyPr wrap="square">
            <a:spAutoFit/>
          </a:bodyPr>
          <a:lstStyle/>
          <a:p>
            <a:r>
              <a:rPr lang="ja-JP" altLang="en-US" sz="1400" i="1">
                <a:solidFill>
                  <a:schemeClr val="tx1">
                    <a:lumMod val="65000"/>
                    <a:lumOff val="35000"/>
                  </a:schemeClr>
                </a:solidFill>
              </a:rPr>
              <a:t>移動 </a:t>
            </a:r>
            <a:r>
              <a:rPr lang="en-US" altLang="ja-JP" sz="1400" i="1">
                <a:solidFill>
                  <a:schemeClr val="tx1">
                    <a:lumMod val="65000"/>
                    <a:lumOff val="35000"/>
                  </a:schemeClr>
                </a:solidFill>
              </a:rPr>
              <a:t>2</a:t>
            </a:r>
            <a:endParaRPr lang="ja-JP" altLang="en-US" sz="1400" i="1">
              <a:solidFill>
                <a:schemeClr val="tx1">
                  <a:lumMod val="65000"/>
                  <a:lumOff val="35000"/>
                </a:schemeClr>
              </a:solidFill>
            </a:endParaRPr>
          </a:p>
        </p:txBody>
      </p:sp>
      <p:sp>
        <p:nvSpPr>
          <p:cNvPr id="33" name="正方形/長方形 32">
            <a:extLst>
              <a:ext uri="{FF2B5EF4-FFF2-40B4-BE49-F238E27FC236}">
                <a16:creationId xmlns:a16="http://schemas.microsoft.com/office/drawing/2014/main" id="{51AA5E11-913E-D94C-91D0-43232E735431}"/>
              </a:ext>
            </a:extLst>
          </p:cNvPr>
          <p:cNvSpPr/>
          <p:nvPr/>
        </p:nvSpPr>
        <p:spPr>
          <a:xfrm>
            <a:off x="4631147" y="2863212"/>
            <a:ext cx="809508" cy="2795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 name="グループ化 5">
            <a:extLst>
              <a:ext uri="{FF2B5EF4-FFF2-40B4-BE49-F238E27FC236}">
                <a16:creationId xmlns:a16="http://schemas.microsoft.com/office/drawing/2014/main" id="{B3D7F2FF-F106-4472-A12D-D0DCE1C530E3}"/>
              </a:ext>
            </a:extLst>
          </p:cNvPr>
          <p:cNvGrpSpPr/>
          <p:nvPr/>
        </p:nvGrpSpPr>
        <p:grpSpPr>
          <a:xfrm>
            <a:off x="3696445" y="3877330"/>
            <a:ext cx="2910598" cy="2513005"/>
            <a:chOff x="3633851" y="3906891"/>
            <a:chExt cx="2843149" cy="2454770"/>
          </a:xfrm>
        </p:grpSpPr>
        <p:pic>
          <p:nvPicPr>
            <p:cNvPr id="21" name="図 20">
              <a:extLst>
                <a:ext uri="{FF2B5EF4-FFF2-40B4-BE49-F238E27FC236}">
                  <a16:creationId xmlns:a16="http://schemas.microsoft.com/office/drawing/2014/main" id="{02718618-BB30-C146-89B9-E333C41EACA5}"/>
                </a:ext>
              </a:extLst>
            </p:cNvPr>
            <p:cNvPicPr>
              <a:picLocks noChangeAspect="1"/>
            </p:cNvPicPr>
            <p:nvPr/>
          </p:nvPicPr>
          <p:blipFill rotWithShape="1">
            <a:blip r:embed="rId4">
              <a:extLst>
                <a:ext uri="{28A0092B-C50C-407E-A947-70E740481C1C}">
                  <a14:useLocalDpi xmlns:a14="http://schemas.microsoft.com/office/drawing/2010/main" val="0"/>
                </a:ext>
              </a:extLst>
            </a:blip>
            <a:srcRect r="3033"/>
            <a:stretch/>
          </p:blipFill>
          <p:spPr>
            <a:xfrm>
              <a:off x="3633851" y="3906891"/>
              <a:ext cx="2843149" cy="2454770"/>
            </a:xfrm>
            <a:prstGeom prst="rect">
              <a:avLst/>
            </a:prstGeom>
          </p:spPr>
        </p:pic>
        <p:sp>
          <p:nvSpPr>
            <p:cNvPr id="34" name="正方形/長方形 33">
              <a:extLst>
                <a:ext uri="{FF2B5EF4-FFF2-40B4-BE49-F238E27FC236}">
                  <a16:creationId xmlns:a16="http://schemas.microsoft.com/office/drawing/2014/main" id="{654AE115-54AF-D04F-9961-D42B3F5714A8}"/>
                </a:ext>
              </a:extLst>
            </p:cNvPr>
            <p:cNvSpPr/>
            <p:nvPr/>
          </p:nvSpPr>
          <p:spPr>
            <a:xfrm>
              <a:off x="4403617" y="5598420"/>
              <a:ext cx="551547" cy="2795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 name="グループ化 4">
            <a:extLst>
              <a:ext uri="{FF2B5EF4-FFF2-40B4-BE49-F238E27FC236}">
                <a16:creationId xmlns:a16="http://schemas.microsoft.com/office/drawing/2014/main" id="{E4CB575E-D72D-4106-B67F-7910836A8F8F}"/>
              </a:ext>
            </a:extLst>
          </p:cNvPr>
          <p:cNvGrpSpPr/>
          <p:nvPr/>
        </p:nvGrpSpPr>
        <p:grpSpPr>
          <a:xfrm>
            <a:off x="6685072" y="1046910"/>
            <a:ext cx="2946946" cy="2585189"/>
            <a:chOff x="6589825" y="1057421"/>
            <a:chExt cx="2850135" cy="2500262"/>
          </a:xfrm>
        </p:grpSpPr>
        <p:pic>
          <p:nvPicPr>
            <p:cNvPr id="20" name="図 19">
              <a:extLst>
                <a:ext uri="{FF2B5EF4-FFF2-40B4-BE49-F238E27FC236}">
                  <a16:creationId xmlns:a16="http://schemas.microsoft.com/office/drawing/2014/main" id="{710935AD-B0DA-9742-8CCA-B0216D92E499}"/>
                </a:ext>
              </a:extLst>
            </p:cNvPr>
            <p:cNvPicPr>
              <a:picLocks noChangeAspect="1"/>
            </p:cNvPicPr>
            <p:nvPr/>
          </p:nvPicPr>
          <p:blipFill rotWithShape="1">
            <a:blip r:embed="rId5">
              <a:extLst>
                <a:ext uri="{28A0092B-C50C-407E-A947-70E740481C1C}">
                  <a14:useLocalDpi xmlns:a14="http://schemas.microsoft.com/office/drawing/2010/main" val="0"/>
                </a:ext>
              </a:extLst>
            </a:blip>
            <a:srcRect r="3285"/>
            <a:stretch/>
          </p:blipFill>
          <p:spPr>
            <a:xfrm>
              <a:off x="6589825" y="1057421"/>
              <a:ext cx="2850135" cy="2500262"/>
            </a:xfrm>
            <a:prstGeom prst="rect">
              <a:avLst/>
            </a:prstGeom>
          </p:spPr>
        </p:pic>
        <p:sp>
          <p:nvSpPr>
            <p:cNvPr id="35" name="右カーブ矢印 34">
              <a:extLst>
                <a:ext uri="{FF2B5EF4-FFF2-40B4-BE49-F238E27FC236}">
                  <a16:creationId xmlns:a16="http://schemas.microsoft.com/office/drawing/2014/main" id="{7641D696-D24C-9B4E-B376-670B4C5C2AC9}"/>
                </a:ext>
              </a:extLst>
            </p:cNvPr>
            <p:cNvSpPr/>
            <p:nvPr/>
          </p:nvSpPr>
          <p:spPr>
            <a:xfrm rot="15682979">
              <a:off x="7442926" y="1969597"/>
              <a:ext cx="269100" cy="941958"/>
            </a:xfrm>
            <a:prstGeom prst="curved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grpSp>
        <p:nvGrpSpPr>
          <p:cNvPr id="7" name="グループ化 6">
            <a:extLst>
              <a:ext uri="{FF2B5EF4-FFF2-40B4-BE49-F238E27FC236}">
                <a16:creationId xmlns:a16="http://schemas.microsoft.com/office/drawing/2014/main" id="{497EF590-97E5-4DAC-930D-3939E6E68069}"/>
              </a:ext>
            </a:extLst>
          </p:cNvPr>
          <p:cNvGrpSpPr/>
          <p:nvPr/>
        </p:nvGrpSpPr>
        <p:grpSpPr>
          <a:xfrm>
            <a:off x="6685072" y="3863333"/>
            <a:ext cx="2946946" cy="2527002"/>
            <a:chOff x="6641469" y="3902176"/>
            <a:chExt cx="2921667" cy="2505325"/>
          </a:xfrm>
        </p:grpSpPr>
        <p:pic>
          <p:nvPicPr>
            <p:cNvPr id="22" name="図 21">
              <a:extLst>
                <a:ext uri="{FF2B5EF4-FFF2-40B4-BE49-F238E27FC236}">
                  <a16:creationId xmlns:a16="http://schemas.microsoft.com/office/drawing/2014/main" id="{19A88B6E-943A-A645-A540-2003A6962533}"/>
                </a:ext>
              </a:extLst>
            </p:cNvPr>
            <p:cNvPicPr>
              <a:picLocks noChangeAspect="1"/>
            </p:cNvPicPr>
            <p:nvPr/>
          </p:nvPicPr>
          <p:blipFill rotWithShape="1">
            <a:blip r:embed="rId6">
              <a:extLst>
                <a:ext uri="{28A0092B-C50C-407E-A947-70E740481C1C}">
                  <a14:useLocalDpi xmlns:a14="http://schemas.microsoft.com/office/drawing/2010/main" val="0"/>
                </a:ext>
              </a:extLst>
            </a:blip>
            <a:srcRect r="539"/>
            <a:stretch/>
          </p:blipFill>
          <p:spPr>
            <a:xfrm>
              <a:off x="6641469" y="3902176"/>
              <a:ext cx="2921667" cy="2505325"/>
            </a:xfrm>
            <a:prstGeom prst="rect">
              <a:avLst/>
            </a:prstGeom>
          </p:spPr>
        </p:pic>
        <p:cxnSp>
          <p:nvCxnSpPr>
            <p:cNvPr id="36" name="直線矢印コネクタ 35">
              <a:extLst>
                <a:ext uri="{FF2B5EF4-FFF2-40B4-BE49-F238E27FC236}">
                  <a16:creationId xmlns:a16="http://schemas.microsoft.com/office/drawing/2014/main" id="{6E9A9D5F-69E2-1A48-BC5B-7C12FFBAC4A0}"/>
                </a:ext>
              </a:extLst>
            </p:cNvPr>
            <p:cNvCxnSpPr>
              <a:cxnSpLocks/>
            </p:cNvCxnSpPr>
            <p:nvPr/>
          </p:nvCxnSpPr>
          <p:spPr>
            <a:xfrm flipV="1">
              <a:off x="7450498" y="5339952"/>
              <a:ext cx="573969" cy="39827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30" name="正方形/長方形 29">
            <a:extLst>
              <a:ext uri="{FF2B5EF4-FFF2-40B4-BE49-F238E27FC236}">
                <a16:creationId xmlns:a16="http://schemas.microsoft.com/office/drawing/2014/main" id="{8E7B80E6-8C04-E744-B76B-21EA94AC6D47}"/>
              </a:ext>
            </a:extLst>
          </p:cNvPr>
          <p:cNvSpPr/>
          <p:nvPr/>
        </p:nvSpPr>
        <p:spPr>
          <a:xfrm>
            <a:off x="1828674" y="2851611"/>
            <a:ext cx="2031325" cy="646331"/>
          </a:xfrm>
          <a:prstGeom prst="rect">
            <a:avLst/>
          </a:prstGeom>
        </p:spPr>
        <p:txBody>
          <a:bodyPr wrap="none">
            <a:spAutoFit/>
          </a:bodyPr>
          <a:lstStyle/>
          <a:p>
            <a:r>
              <a:rPr lang="ja-JP" altLang="en-US" sz="1200" i="1">
                <a:solidFill>
                  <a:schemeClr val="tx1">
                    <a:lumMod val="65000"/>
                    <a:lumOff val="35000"/>
                  </a:schemeClr>
                </a:solidFill>
              </a:rPr>
              <a:t>切り替えは、</a:t>
            </a:r>
            <a:endParaRPr lang="en-US" altLang="ja-JP" sz="1200" i="1" dirty="0">
              <a:solidFill>
                <a:schemeClr val="tx1">
                  <a:lumMod val="65000"/>
                  <a:lumOff val="35000"/>
                </a:schemeClr>
              </a:solidFill>
            </a:endParaRPr>
          </a:p>
          <a:p>
            <a:r>
              <a:rPr lang="ja-JP" altLang="en-US" sz="1200" i="1">
                <a:solidFill>
                  <a:schemeClr val="tx1">
                    <a:lumMod val="65000"/>
                    <a:lumOff val="35000"/>
                  </a:schemeClr>
                </a:solidFill>
              </a:rPr>
              <a:t>中央の矢印十字を長押し　</a:t>
            </a:r>
            <a:endParaRPr lang="en-US" altLang="ja-JP" sz="1200" i="1" dirty="0">
              <a:solidFill>
                <a:schemeClr val="tx1">
                  <a:lumMod val="65000"/>
                  <a:lumOff val="35000"/>
                </a:schemeClr>
              </a:solidFill>
            </a:endParaRPr>
          </a:p>
          <a:p>
            <a:r>
              <a:rPr lang="ja-JP" altLang="en-US" sz="1200" i="1">
                <a:solidFill>
                  <a:schemeClr val="tx1">
                    <a:lumMod val="65000"/>
                    <a:lumOff val="35000"/>
                  </a:schemeClr>
                </a:solidFill>
              </a:rPr>
              <a:t>選択解除：</a:t>
            </a:r>
            <a:r>
              <a:rPr lang="en-US" altLang="ja-JP" sz="1200" i="1" dirty="0">
                <a:solidFill>
                  <a:schemeClr val="tx1">
                    <a:lumMod val="65000"/>
                    <a:lumOff val="35000"/>
                  </a:schemeClr>
                </a:solidFill>
              </a:rPr>
              <a:t>Esc</a:t>
            </a:r>
            <a:r>
              <a:rPr lang="ja-JP" altLang="en-US" sz="1200" i="1">
                <a:solidFill>
                  <a:schemeClr val="tx1">
                    <a:lumMod val="65000"/>
                    <a:lumOff val="35000"/>
                  </a:schemeClr>
                </a:solidFill>
              </a:rPr>
              <a:t>キー</a:t>
            </a:r>
          </a:p>
        </p:txBody>
      </p:sp>
      <p:sp>
        <p:nvSpPr>
          <p:cNvPr id="28" name="吹き出し: 四角形 11">
            <a:extLst>
              <a:ext uri="{FF2B5EF4-FFF2-40B4-BE49-F238E27FC236}">
                <a16:creationId xmlns:a16="http://schemas.microsoft.com/office/drawing/2014/main" id="{F31D6EB1-C414-D54A-A18D-C702CFBE8DE3}"/>
              </a:ext>
            </a:extLst>
          </p:cNvPr>
          <p:cNvSpPr/>
          <p:nvPr/>
        </p:nvSpPr>
        <p:spPr>
          <a:xfrm>
            <a:off x="472830" y="2438638"/>
            <a:ext cx="1348975" cy="1370492"/>
          </a:xfrm>
          <a:prstGeom prst="wedgeRectCallout">
            <a:avLst>
              <a:gd name="adj1" fmla="val 75517"/>
              <a:gd name="adj2" fmla="val -36754"/>
            </a:avLst>
          </a:prstGeom>
          <a:solidFill>
            <a:srgbClr val="FFFFFF">
              <a:alpha val="50196"/>
            </a:srgbClr>
          </a:solid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descr="部屋, ブラック, 暮らし が含まれている画像&#10;&#10;自動的に生成された説明">
            <a:extLst>
              <a:ext uri="{FF2B5EF4-FFF2-40B4-BE49-F238E27FC236}">
                <a16:creationId xmlns:a16="http://schemas.microsoft.com/office/drawing/2014/main" id="{A4959AC8-738E-1241-BB7D-FAA706E3F52D}"/>
              </a:ext>
            </a:extLst>
          </p:cNvPr>
          <p:cNvPicPr>
            <a:picLocks noChangeAspect="1"/>
          </p:cNvPicPr>
          <p:nvPr/>
        </p:nvPicPr>
        <p:blipFill rotWithShape="1">
          <a:blip r:embed="rId7">
            <a:extLst>
              <a:ext uri="{28A0092B-C50C-407E-A947-70E740481C1C}">
                <a14:useLocalDpi xmlns:a14="http://schemas.microsoft.com/office/drawing/2010/main" val="0"/>
              </a:ext>
            </a:extLst>
          </a:blip>
          <a:srcRect l="19155" t="20620" r="20182" b="23368"/>
          <a:stretch/>
        </p:blipFill>
        <p:spPr>
          <a:xfrm>
            <a:off x="489671" y="2482688"/>
            <a:ext cx="1314972" cy="1307075"/>
          </a:xfrm>
          <a:prstGeom prst="rect">
            <a:avLst/>
          </a:prstGeom>
        </p:spPr>
      </p:pic>
    </p:spTree>
    <p:extLst>
      <p:ext uri="{BB962C8B-B14F-4D97-AF65-F5344CB8AC3E}">
        <p14:creationId xmlns:p14="http://schemas.microsoft.com/office/powerpoint/2010/main" val="261469767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正方形/長方形 26">
            <a:extLst>
              <a:ext uri="{FF2B5EF4-FFF2-40B4-BE49-F238E27FC236}">
                <a16:creationId xmlns:a16="http://schemas.microsoft.com/office/drawing/2014/main" id="{37843AC3-04CA-6E40-937D-78229B62624C}"/>
              </a:ext>
            </a:extLst>
          </p:cNvPr>
          <p:cNvSpPr/>
          <p:nvPr/>
        </p:nvSpPr>
        <p:spPr>
          <a:xfrm>
            <a:off x="6697080" y="5922741"/>
            <a:ext cx="731520" cy="5044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4" name="図 13" descr="地図と文字の加工写真&#10;&#10;自動的に生成された説明">
            <a:extLst>
              <a:ext uri="{FF2B5EF4-FFF2-40B4-BE49-F238E27FC236}">
                <a16:creationId xmlns:a16="http://schemas.microsoft.com/office/drawing/2014/main" id="{37ED50BE-27C5-45A7-B7EB-95B4D672615E}"/>
              </a:ext>
            </a:extLst>
          </p:cNvPr>
          <p:cNvPicPr>
            <a:picLocks noChangeAspect="1"/>
          </p:cNvPicPr>
          <p:nvPr/>
        </p:nvPicPr>
        <p:blipFill rotWithShape="1">
          <a:blip r:embed="rId2">
            <a:extLst>
              <a:ext uri="{28A0092B-C50C-407E-A947-70E740481C1C}">
                <a14:useLocalDpi xmlns:a14="http://schemas.microsoft.com/office/drawing/2010/main" val="0"/>
              </a:ext>
            </a:extLst>
          </a:blip>
          <a:srcRect l="2433" t="844" r="257" b="1228"/>
          <a:stretch/>
        </p:blipFill>
        <p:spPr>
          <a:xfrm>
            <a:off x="890595" y="1003475"/>
            <a:ext cx="7019919" cy="5420339"/>
          </a:xfrm>
          <a:prstGeom prst="rect">
            <a:avLst/>
          </a:prstGeom>
        </p:spPr>
      </p:pic>
      <p:sp>
        <p:nvSpPr>
          <p:cNvPr id="7" name="正方形/長方形 6">
            <a:extLst>
              <a:ext uri="{FF2B5EF4-FFF2-40B4-BE49-F238E27FC236}">
                <a16:creationId xmlns:a16="http://schemas.microsoft.com/office/drawing/2014/main" id="{54C36051-56C8-4F23-94AE-41CF189D6F61}"/>
              </a:ext>
            </a:extLst>
          </p:cNvPr>
          <p:cNvSpPr/>
          <p:nvPr/>
        </p:nvSpPr>
        <p:spPr>
          <a:xfrm>
            <a:off x="5336545" y="4498625"/>
            <a:ext cx="4185155" cy="1932035"/>
          </a:xfrm>
          <a:prstGeom prst="rect">
            <a:avLst/>
          </a:prstGeom>
          <a:solidFill>
            <a:schemeClr val="bg1"/>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id="{208AC8C5-FD55-4FC2-AB11-E8EA7721ABFA}"/>
              </a:ext>
            </a:extLst>
          </p:cNvPr>
          <p:cNvSpPr>
            <a:spLocks noGrp="1"/>
          </p:cNvSpPr>
          <p:nvPr>
            <p:ph type="sldNum" sz="quarter" idx="4"/>
          </p:nvPr>
        </p:nvSpPr>
        <p:spPr>
          <a:xfrm>
            <a:off x="9296509" y="6576218"/>
            <a:ext cx="601226" cy="260350"/>
          </a:xfrm>
        </p:spPr>
        <p:txBody>
          <a:bodyPr/>
          <a:lstStyle/>
          <a:p>
            <a:fld id="{FF201CBC-0A1A-4EBD-A1D5-774CF332F279}" type="slidenum">
              <a:rPr kumimoji="1" lang="ja-JP" altLang="en-US" smtClean="0"/>
              <a:t>78</a:t>
            </a:fld>
            <a:endParaRPr kumimoji="1" lang="ja-JP" altLang="en-US"/>
          </a:p>
        </p:txBody>
      </p:sp>
      <p:sp>
        <p:nvSpPr>
          <p:cNvPr id="5" name="字幕 4">
            <a:extLst>
              <a:ext uri="{FF2B5EF4-FFF2-40B4-BE49-F238E27FC236}">
                <a16:creationId xmlns:a16="http://schemas.microsoft.com/office/drawing/2014/main" id="{D9A70A16-C568-4324-8F3B-8C5A8DB503D7}"/>
              </a:ext>
            </a:extLst>
          </p:cNvPr>
          <p:cNvSpPr>
            <a:spLocks noGrp="1"/>
          </p:cNvSpPr>
          <p:nvPr>
            <p:ph type="subTitle" idx="10"/>
          </p:nvPr>
        </p:nvSpPr>
        <p:spPr/>
        <p:txBody>
          <a:bodyPr/>
          <a:lstStyle/>
          <a:p>
            <a:r>
              <a:rPr lang="ja-JP" altLang="en-US"/>
              <a:t>③光源の設定</a:t>
            </a:r>
            <a:endParaRPr kumimoji="1" lang="ja-JP" altLang="en-US"/>
          </a:p>
        </p:txBody>
      </p:sp>
      <p:sp>
        <p:nvSpPr>
          <p:cNvPr id="2" name="タイトル 1">
            <a:extLst>
              <a:ext uri="{FF2B5EF4-FFF2-40B4-BE49-F238E27FC236}">
                <a16:creationId xmlns:a16="http://schemas.microsoft.com/office/drawing/2014/main" id="{81CDF291-DC10-467C-A872-E9D42FF3299B}"/>
              </a:ext>
            </a:extLst>
          </p:cNvPr>
          <p:cNvSpPr>
            <a:spLocks noGrp="1"/>
          </p:cNvSpPr>
          <p:nvPr>
            <p:ph type="title"/>
          </p:nvPr>
        </p:nvSpPr>
        <p:spPr>
          <a:xfrm>
            <a:off x="452437" y="1857"/>
            <a:ext cx="6266415" cy="327990"/>
          </a:xfrm>
        </p:spPr>
        <p:txBody>
          <a:bodyPr/>
          <a:lstStyle/>
          <a:p>
            <a:endParaRPr kumimoji="1" lang="ja-JP" altLang="en-US"/>
          </a:p>
        </p:txBody>
      </p:sp>
      <p:sp>
        <p:nvSpPr>
          <p:cNvPr id="8" name="テキスト ボックス 7">
            <a:extLst>
              <a:ext uri="{FF2B5EF4-FFF2-40B4-BE49-F238E27FC236}">
                <a16:creationId xmlns:a16="http://schemas.microsoft.com/office/drawing/2014/main" id="{F3096205-1F3F-4078-9DDD-96446077F014}"/>
              </a:ext>
            </a:extLst>
          </p:cNvPr>
          <p:cNvSpPr txBox="1"/>
          <p:nvPr/>
        </p:nvSpPr>
        <p:spPr>
          <a:xfrm>
            <a:off x="10379947" y="3878664"/>
            <a:ext cx="1569660" cy="369332"/>
          </a:xfrm>
          <a:prstGeom prst="rect">
            <a:avLst/>
          </a:prstGeom>
          <a:noFill/>
        </p:spPr>
        <p:txBody>
          <a:bodyPr wrap="none" rtlCol="0" anchor="ctr">
            <a:spAutoFit/>
          </a:bodyPr>
          <a:lstStyle/>
          <a:p>
            <a:pPr algn="ctr"/>
            <a:r>
              <a:rPr kumimoji="1" lang="ja-JP" altLang="en-US" i="1">
                <a:solidFill>
                  <a:schemeClr val="tx1">
                    <a:lumMod val="65000"/>
                    <a:lumOff val="35000"/>
                  </a:schemeClr>
                </a:solidFill>
              </a:rPr>
              <a:t>キャプション</a:t>
            </a:r>
          </a:p>
        </p:txBody>
      </p:sp>
      <p:pic>
        <p:nvPicPr>
          <p:cNvPr id="18" name="図 17" descr="文字と写真のスクリーンショット&#10;&#10;自動的に生成された説明">
            <a:extLst>
              <a:ext uri="{FF2B5EF4-FFF2-40B4-BE49-F238E27FC236}">
                <a16:creationId xmlns:a16="http://schemas.microsoft.com/office/drawing/2014/main" id="{046997E4-A6FA-4B2A-8559-243EBD5E5D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1197" y="1032475"/>
            <a:ext cx="2376179" cy="2018635"/>
          </a:xfrm>
          <a:prstGeom prst="rect">
            <a:avLst/>
          </a:prstGeom>
        </p:spPr>
      </p:pic>
      <p:sp>
        <p:nvSpPr>
          <p:cNvPr id="9" name="字幕 4">
            <a:extLst>
              <a:ext uri="{FF2B5EF4-FFF2-40B4-BE49-F238E27FC236}">
                <a16:creationId xmlns:a16="http://schemas.microsoft.com/office/drawing/2014/main" id="{116C73B0-DCDD-E542-AE7D-D2B6ECD0E816}"/>
              </a:ext>
            </a:extLst>
          </p:cNvPr>
          <p:cNvSpPr txBox="1">
            <a:spLocks/>
          </p:cNvSpPr>
          <p:nvPr/>
        </p:nvSpPr>
        <p:spPr>
          <a:xfrm>
            <a:off x="3320106" y="5616144"/>
            <a:ext cx="1469232"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600"/>
              <a:t>天井伏図</a:t>
            </a:r>
          </a:p>
        </p:txBody>
      </p:sp>
      <p:sp>
        <p:nvSpPr>
          <p:cNvPr id="10" name="字幕 4">
            <a:extLst>
              <a:ext uri="{FF2B5EF4-FFF2-40B4-BE49-F238E27FC236}">
                <a16:creationId xmlns:a16="http://schemas.microsoft.com/office/drawing/2014/main" id="{4393A594-D3A6-F540-BA9E-8B0F6C20162B}"/>
              </a:ext>
            </a:extLst>
          </p:cNvPr>
          <p:cNvSpPr txBox="1">
            <a:spLocks/>
          </p:cNvSpPr>
          <p:nvPr/>
        </p:nvSpPr>
        <p:spPr>
          <a:xfrm>
            <a:off x="2513451" y="3088493"/>
            <a:ext cx="960801"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ライン照明</a:t>
            </a:r>
          </a:p>
        </p:txBody>
      </p:sp>
      <p:sp>
        <p:nvSpPr>
          <p:cNvPr id="11" name="字幕 4">
            <a:extLst>
              <a:ext uri="{FF2B5EF4-FFF2-40B4-BE49-F238E27FC236}">
                <a16:creationId xmlns:a16="http://schemas.microsoft.com/office/drawing/2014/main" id="{3ECE41AF-4A1C-4447-A48A-C0D05A48550B}"/>
              </a:ext>
            </a:extLst>
          </p:cNvPr>
          <p:cNvSpPr txBox="1">
            <a:spLocks/>
          </p:cNvSpPr>
          <p:nvPr/>
        </p:nvSpPr>
        <p:spPr>
          <a:xfrm>
            <a:off x="141661" y="2374647"/>
            <a:ext cx="1175663"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ライン照明</a:t>
            </a:r>
            <a:r>
              <a:rPr lang="en-US" altLang="ja-JP" sz="1200" dirty="0"/>
              <a:t> </a:t>
            </a:r>
            <a:r>
              <a:rPr lang="ja-JP" altLang="en-US" sz="1200"/>
              <a:t>縦</a:t>
            </a:r>
          </a:p>
        </p:txBody>
      </p:sp>
      <p:sp>
        <p:nvSpPr>
          <p:cNvPr id="12" name="字幕 4">
            <a:extLst>
              <a:ext uri="{FF2B5EF4-FFF2-40B4-BE49-F238E27FC236}">
                <a16:creationId xmlns:a16="http://schemas.microsoft.com/office/drawing/2014/main" id="{163469C1-9DA2-2047-8BB4-9FF7D1D2FCEA}"/>
              </a:ext>
            </a:extLst>
          </p:cNvPr>
          <p:cNvSpPr txBox="1">
            <a:spLocks/>
          </p:cNvSpPr>
          <p:nvPr/>
        </p:nvSpPr>
        <p:spPr>
          <a:xfrm>
            <a:off x="459585" y="3374694"/>
            <a:ext cx="960801"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ライン照明</a:t>
            </a:r>
          </a:p>
        </p:txBody>
      </p:sp>
      <p:sp>
        <p:nvSpPr>
          <p:cNvPr id="13" name="字幕 4">
            <a:extLst>
              <a:ext uri="{FF2B5EF4-FFF2-40B4-BE49-F238E27FC236}">
                <a16:creationId xmlns:a16="http://schemas.microsoft.com/office/drawing/2014/main" id="{232381CE-DA07-0744-86FF-D98B1B10AAFD}"/>
              </a:ext>
            </a:extLst>
          </p:cNvPr>
          <p:cNvSpPr txBox="1">
            <a:spLocks/>
          </p:cNvSpPr>
          <p:nvPr/>
        </p:nvSpPr>
        <p:spPr>
          <a:xfrm>
            <a:off x="221742" y="4625548"/>
            <a:ext cx="1150137"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ライン照明</a:t>
            </a:r>
            <a:r>
              <a:rPr lang="en-US" altLang="ja-JP" sz="1200" dirty="0"/>
              <a:t> </a:t>
            </a:r>
            <a:r>
              <a:rPr lang="ja-JP" altLang="en-US" sz="1200"/>
              <a:t>縦</a:t>
            </a:r>
          </a:p>
        </p:txBody>
      </p:sp>
      <p:sp>
        <p:nvSpPr>
          <p:cNvPr id="15" name="字幕 4">
            <a:extLst>
              <a:ext uri="{FF2B5EF4-FFF2-40B4-BE49-F238E27FC236}">
                <a16:creationId xmlns:a16="http://schemas.microsoft.com/office/drawing/2014/main" id="{E2CE7E4D-F96D-854B-8B85-B49B3B29A46F}"/>
              </a:ext>
            </a:extLst>
          </p:cNvPr>
          <p:cNvSpPr txBox="1">
            <a:spLocks/>
          </p:cNvSpPr>
          <p:nvPr/>
        </p:nvSpPr>
        <p:spPr>
          <a:xfrm>
            <a:off x="5049483" y="2305168"/>
            <a:ext cx="1103673"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ダウンライト</a:t>
            </a:r>
          </a:p>
        </p:txBody>
      </p:sp>
      <p:sp>
        <p:nvSpPr>
          <p:cNvPr id="16" name="字幕 4">
            <a:extLst>
              <a:ext uri="{FF2B5EF4-FFF2-40B4-BE49-F238E27FC236}">
                <a16:creationId xmlns:a16="http://schemas.microsoft.com/office/drawing/2014/main" id="{20DFC514-2D7E-4940-8757-F954A6A79A83}"/>
              </a:ext>
            </a:extLst>
          </p:cNvPr>
          <p:cNvSpPr txBox="1">
            <a:spLocks/>
          </p:cNvSpPr>
          <p:nvPr/>
        </p:nvSpPr>
        <p:spPr>
          <a:xfrm>
            <a:off x="5112880" y="3780011"/>
            <a:ext cx="1103673"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ペンダント</a:t>
            </a:r>
          </a:p>
        </p:txBody>
      </p:sp>
      <p:sp>
        <p:nvSpPr>
          <p:cNvPr id="17" name="字幕 4">
            <a:extLst>
              <a:ext uri="{FF2B5EF4-FFF2-40B4-BE49-F238E27FC236}">
                <a16:creationId xmlns:a16="http://schemas.microsoft.com/office/drawing/2014/main" id="{BCE176F3-6CB9-914B-A9D2-29CA7501C0C3}"/>
              </a:ext>
            </a:extLst>
          </p:cNvPr>
          <p:cNvSpPr txBox="1">
            <a:spLocks/>
          </p:cNvSpPr>
          <p:nvPr/>
        </p:nvSpPr>
        <p:spPr>
          <a:xfrm>
            <a:off x="3320106" y="4537188"/>
            <a:ext cx="1103673"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ブラケット</a:t>
            </a:r>
          </a:p>
        </p:txBody>
      </p:sp>
      <p:sp>
        <p:nvSpPr>
          <p:cNvPr id="19" name="字幕 4">
            <a:extLst>
              <a:ext uri="{FF2B5EF4-FFF2-40B4-BE49-F238E27FC236}">
                <a16:creationId xmlns:a16="http://schemas.microsoft.com/office/drawing/2014/main" id="{D8E6A83E-FA1C-D74C-BA9A-0B0EB0E99311}"/>
              </a:ext>
            </a:extLst>
          </p:cNvPr>
          <p:cNvSpPr txBox="1">
            <a:spLocks/>
          </p:cNvSpPr>
          <p:nvPr/>
        </p:nvSpPr>
        <p:spPr>
          <a:xfrm>
            <a:off x="93154" y="4844513"/>
            <a:ext cx="1278725"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ダウンライト小</a:t>
            </a:r>
          </a:p>
        </p:txBody>
      </p:sp>
      <p:sp>
        <p:nvSpPr>
          <p:cNvPr id="20" name="字幕 4">
            <a:extLst>
              <a:ext uri="{FF2B5EF4-FFF2-40B4-BE49-F238E27FC236}">
                <a16:creationId xmlns:a16="http://schemas.microsoft.com/office/drawing/2014/main" id="{F9FD2E78-8D34-104A-A4B9-F28179A32D8F}"/>
              </a:ext>
            </a:extLst>
          </p:cNvPr>
          <p:cNvSpPr txBox="1">
            <a:spLocks/>
          </p:cNvSpPr>
          <p:nvPr/>
        </p:nvSpPr>
        <p:spPr>
          <a:xfrm>
            <a:off x="141661" y="2148730"/>
            <a:ext cx="1278725"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ダウンライト小</a:t>
            </a:r>
          </a:p>
        </p:txBody>
      </p:sp>
      <p:sp>
        <p:nvSpPr>
          <p:cNvPr id="21" name="字幕 4">
            <a:extLst>
              <a:ext uri="{FF2B5EF4-FFF2-40B4-BE49-F238E27FC236}">
                <a16:creationId xmlns:a16="http://schemas.microsoft.com/office/drawing/2014/main" id="{4400AB0E-B5B7-B34E-AF09-8ADDD64C18D4}"/>
              </a:ext>
            </a:extLst>
          </p:cNvPr>
          <p:cNvSpPr txBox="1">
            <a:spLocks/>
          </p:cNvSpPr>
          <p:nvPr/>
        </p:nvSpPr>
        <p:spPr>
          <a:xfrm>
            <a:off x="2055019" y="2030907"/>
            <a:ext cx="1806197" cy="307901"/>
          </a:xfrm>
          <a:prstGeom prst="rect">
            <a:avLst/>
          </a:prstGeom>
          <a:no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ウォールウォッシャー</a:t>
            </a:r>
          </a:p>
        </p:txBody>
      </p:sp>
      <p:sp>
        <p:nvSpPr>
          <p:cNvPr id="23" name="字幕 4">
            <a:extLst>
              <a:ext uri="{FF2B5EF4-FFF2-40B4-BE49-F238E27FC236}">
                <a16:creationId xmlns:a16="http://schemas.microsoft.com/office/drawing/2014/main" id="{FD527AC2-0ED6-084F-9AAF-F1A61DF5DA15}"/>
              </a:ext>
            </a:extLst>
          </p:cNvPr>
          <p:cNvSpPr txBox="1">
            <a:spLocks/>
          </p:cNvSpPr>
          <p:nvPr/>
        </p:nvSpPr>
        <p:spPr>
          <a:xfrm>
            <a:off x="4106508" y="4205023"/>
            <a:ext cx="1103673" cy="21896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ダウンライト</a:t>
            </a:r>
          </a:p>
        </p:txBody>
      </p:sp>
      <p:sp>
        <p:nvSpPr>
          <p:cNvPr id="28" name="字幕 4">
            <a:extLst>
              <a:ext uri="{FF2B5EF4-FFF2-40B4-BE49-F238E27FC236}">
                <a16:creationId xmlns:a16="http://schemas.microsoft.com/office/drawing/2014/main" id="{8067E468-A3FC-224D-A918-28E1BD4B1272}"/>
              </a:ext>
            </a:extLst>
          </p:cNvPr>
          <p:cNvSpPr txBox="1">
            <a:spLocks/>
          </p:cNvSpPr>
          <p:nvPr/>
        </p:nvSpPr>
        <p:spPr>
          <a:xfrm>
            <a:off x="6402416" y="6439138"/>
            <a:ext cx="2127710" cy="304893"/>
          </a:xfrm>
          <a:prstGeom prst="rect">
            <a:avLst/>
          </a:prstGeom>
          <a:no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t>リビングキャビネット立面</a:t>
            </a:r>
          </a:p>
        </p:txBody>
      </p:sp>
      <p:pic>
        <p:nvPicPr>
          <p:cNvPr id="24" name="図 4" descr="テキスト が含まれている画像&#10;&#10;自動的に生成された説明">
            <a:extLst>
              <a:ext uri="{FF2B5EF4-FFF2-40B4-BE49-F238E27FC236}">
                <a16:creationId xmlns:a16="http://schemas.microsoft.com/office/drawing/2014/main" id="{A33D4723-D2F2-FE46-9367-E35FC9A5D3EF}"/>
              </a:ext>
            </a:extLst>
          </p:cNvPr>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375703" y="4586305"/>
            <a:ext cx="4145998" cy="1808133"/>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正方形/長方形 2">
            <a:extLst>
              <a:ext uri="{FF2B5EF4-FFF2-40B4-BE49-F238E27FC236}">
                <a16:creationId xmlns:a16="http://schemas.microsoft.com/office/drawing/2014/main" id="{A8DB03A4-6A9F-4A83-962E-4671613C82DB}"/>
              </a:ext>
            </a:extLst>
          </p:cNvPr>
          <p:cNvSpPr/>
          <p:nvPr/>
        </p:nvSpPr>
        <p:spPr>
          <a:xfrm>
            <a:off x="7155627" y="4607426"/>
            <a:ext cx="1019544" cy="152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78499003-9D41-4A9E-8469-39677490F252}"/>
              </a:ext>
            </a:extLst>
          </p:cNvPr>
          <p:cNvSpPr/>
          <p:nvPr/>
        </p:nvSpPr>
        <p:spPr>
          <a:xfrm>
            <a:off x="8463511" y="4631603"/>
            <a:ext cx="1019544" cy="152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31284E32-CCF0-4BEF-B538-FBCC7E925CD1}"/>
              </a:ext>
            </a:extLst>
          </p:cNvPr>
          <p:cNvSpPr/>
          <p:nvPr/>
        </p:nvSpPr>
        <p:spPr>
          <a:xfrm>
            <a:off x="8980771" y="4798512"/>
            <a:ext cx="491398" cy="450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字幕 4">
            <a:extLst>
              <a:ext uri="{FF2B5EF4-FFF2-40B4-BE49-F238E27FC236}">
                <a16:creationId xmlns:a16="http://schemas.microsoft.com/office/drawing/2014/main" id="{7C791810-C9EA-423D-96E0-CDA24084B8E3}"/>
              </a:ext>
            </a:extLst>
          </p:cNvPr>
          <p:cNvSpPr txBox="1">
            <a:spLocks/>
          </p:cNvSpPr>
          <p:nvPr/>
        </p:nvSpPr>
        <p:spPr>
          <a:xfrm>
            <a:off x="6402416" y="4551418"/>
            <a:ext cx="1867475" cy="260351"/>
          </a:xfrm>
          <a:prstGeom prst="rect">
            <a:avLst/>
          </a:prstGeom>
          <a:no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solidFill>
                  <a:srgbClr val="FF0000"/>
                </a:solidFill>
              </a:rPr>
              <a:t>幕板裏 ライン照明</a:t>
            </a:r>
          </a:p>
        </p:txBody>
      </p:sp>
      <p:sp>
        <p:nvSpPr>
          <p:cNvPr id="26" name="字幕 4">
            <a:extLst>
              <a:ext uri="{FF2B5EF4-FFF2-40B4-BE49-F238E27FC236}">
                <a16:creationId xmlns:a16="http://schemas.microsoft.com/office/drawing/2014/main" id="{C1FF81DC-F195-46FF-BA54-5EAC1A041B05}"/>
              </a:ext>
            </a:extLst>
          </p:cNvPr>
          <p:cNvSpPr txBox="1">
            <a:spLocks/>
          </p:cNvSpPr>
          <p:nvPr/>
        </p:nvSpPr>
        <p:spPr>
          <a:xfrm>
            <a:off x="8178732" y="4530725"/>
            <a:ext cx="1560102" cy="289291"/>
          </a:xfrm>
          <a:prstGeom prst="rect">
            <a:avLst/>
          </a:prstGeom>
          <a:no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200">
                <a:solidFill>
                  <a:srgbClr val="FF0000"/>
                </a:solidFill>
              </a:rPr>
              <a:t>壁裏</a:t>
            </a:r>
            <a:r>
              <a:rPr lang="en-US" altLang="ja-JP" sz="1200">
                <a:solidFill>
                  <a:srgbClr val="FF0000"/>
                </a:solidFill>
              </a:rPr>
              <a:t> </a:t>
            </a:r>
            <a:r>
              <a:rPr lang="ja-JP" altLang="en-US" sz="1200">
                <a:solidFill>
                  <a:srgbClr val="FF0000"/>
                </a:solidFill>
              </a:rPr>
              <a:t>ライン照明</a:t>
            </a:r>
          </a:p>
        </p:txBody>
      </p:sp>
      <p:sp>
        <p:nvSpPr>
          <p:cNvPr id="29" name="字幕 4">
            <a:extLst>
              <a:ext uri="{FF2B5EF4-FFF2-40B4-BE49-F238E27FC236}">
                <a16:creationId xmlns:a16="http://schemas.microsoft.com/office/drawing/2014/main" id="{8E918A3B-EDC2-41B1-9920-AC2A731FFF5B}"/>
              </a:ext>
            </a:extLst>
          </p:cNvPr>
          <p:cNvSpPr txBox="1">
            <a:spLocks/>
          </p:cNvSpPr>
          <p:nvPr/>
        </p:nvSpPr>
        <p:spPr>
          <a:xfrm>
            <a:off x="8823280" y="4791712"/>
            <a:ext cx="1208584" cy="457072"/>
          </a:xfrm>
          <a:prstGeom prst="rect">
            <a:avLst/>
          </a:prstGeom>
          <a:no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0"/>
              </a:spcBef>
            </a:pPr>
            <a:r>
              <a:rPr lang="ja-JP" altLang="en-US" sz="1200">
                <a:solidFill>
                  <a:srgbClr val="FF0000"/>
                </a:solidFill>
              </a:rPr>
              <a:t>ニッチ天井</a:t>
            </a:r>
            <a:endParaRPr lang="en-US" altLang="ja-JP" sz="1200">
              <a:solidFill>
                <a:srgbClr val="FF0000"/>
              </a:solidFill>
            </a:endParaRPr>
          </a:p>
          <a:p>
            <a:pPr>
              <a:lnSpc>
                <a:spcPct val="100000"/>
              </a:lnSpc>
              <a:spcBef>
                <a:spcPts val="0"/>
              </a:spcBef>
            </a:pPr>
            <a:r>
              <a:rPr lang="ja-JP" altLang="en-US" sz="1200">
                <a:solidFill>
                  <a:srgbClr val="FF0000"/>
                </a:solidFill>
              </a:rPr>
              <a:t>ダウンライト</a:t>
            </a:r>
          </a:p>
        </p:txBody>
      </p:sp>
    </p:spTree>
    <p:extLst>
      <p:ext uri="{BB962C8B-B14F-4D97-AF65-F5344CB8AC3E}">
        <p14:creationId xmlns:p14="http://schemas.microsoft.com/office/powerpoint/2010/main" val="176153940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8AC8C5-FD55-4FC2-AB11-E8EA7721ABFA}"/>
              </a:ext>
            </a:extLst>
          </p:cNvPr>
          <p:cNvSpPr>
            <a:spLocks noGrp="1"/>
          </p:cNvSpPr>
          <p:nvPr>
            <p:ph type="sldNum" sz="quarter" idx="4"/>
          </p:nvPr>
        </p:nvSpPr>
        <p:spPr/>
        <p:txBody>
          <a:bodyPr/>
          <a:lstStyle/>
          <a:p>
            <a:fld id="{FF201CBC-0A1A-4EBD-A1D5-774CF332F279}" type="slidenum">
              <a:rPr kumimoji="1" lang="ja-JP" altLang="en-US" smtClean="0"/>
              <a:t>79</a:t>
            </a:fld>
            <a:endParaRPr kumimoji="1" lang="ja-JP" altLang="en-US"/>
          </a:p>
        </p:txBody>
      </p:sp>
      <p:sp>
        <p:nvSpPr>
          <p:cNvPr id="5" name="字幕 4">
            <a:extLst>
              <a:ext uri="{FF2B5EF4-FFF2-40B4-BE49-F238E27FC236}">
                <a16:creationId xmlns:a16="http://schemas.microsoft.com/office/drawing/2014/main" id="{FFABF660-5D27-49BD-BDD1-58EC61596241}"/>
              </a:ext>
            </a:extLst>
          </p:cNvPr>
          <p:cNvSpPr>
            <a:spLocks noGrp="1"/>
          </p:cNvSpPr>
          <p:nvPr>
            <p:ph type="subTitle" idx="10"/>
          </p:nvPr>
        </p:nvSpPr>
        <p:spPr>
          <a:xfrm>
            <a:off x="452438" y="351209"/>
            <a:ext cx="9001125" cy="521036"/>
          </a:xfrm>
        </p:spPr>
        <p:txBody>
          <a:bodyPr/>
          <a:lstStyle/>
          <a:p>
            <a:r>
              <a:rPr lang="ja-JP" altLang="en-US"/>
              <a:t>③光源の設定　：光源の種類 </a:t>
            </a:r>
            <a:r>
              <a:rPr lang="en-US" altLang="ja-JP" dirty="0"/>
              <a:t>_ </a:t>
            </a:r>
            <a:r>
              <a:rPr lang="ja-JP" altLang="en-US"/>
              <a:t>基本光源</a:t>
            </a:r>
          </a:p>
        </p:txBody>
      </p:sp>
      <p:sp>
        <p:nvSpPr>
          <p:cNvPr id="2" name="タイトル 1">
            <a:extLst>
              <a:ext uri="{FF2B5EF4-FFF2-40B4-BE49-F238E27FC236}">
                <a16:creationId xmlns:a16="http://schemas.microsoft.com/office/drawing/2014/main" id="{81CDF291-DC10-467C-A872-E9D42FF3299B}"/>
              </a:ext>
            </a:extLst>
          </p:cNvPr>
          <p:cNvSpPr>
            <a:spLocks noGrp="1"/>
          </p:cNvSpPr>
          <p:nvPr>
            <p:ph type="title"/>
          </p:nvPr>
        </p:nvSpPr>
        <p:spPr/>
        <p:txBody>
          <a:bodyPr/>
          <a:lstStyle/>
          <a:p>
            <a:endParaRPr kumimoji="1" lang="ja-JP" altLang="en-US"/>
          </a:p>
        </p:txBody>
      </p:sp>
      <p:sp>
        <p:nvSpPr>
          <p:cNvPr id="8" name="テキスト ボックス 7">
            <a:extLst>
              <a:ext uri="{FF2B5EF4-FFF2-40B4-BE49-F238E27FC236}">
                <a16:creationId xmlns:a16="http://schemas.microsoft.com/office/drawing/2014/main" id="{F3096205-1F3F-4078-9DDD-96446077F014}"/>
              </a:ext>
            </a:extLst>
          </p:cNvPr>
          <p:cNvSpPr txBox="1"/>
          <p:nvPr/>
        </p:nvSpPr>
        <p:spPr>
          <a:xfrm>
            <a:off x="10379947" y="3878664"/>
            <a:ext cx="1569660" cy="369332"/>
          </a:xfrm>
          <a:prstGeom prst="rect">
            <a:avLst/>
          </a:prstGeom>
          <a:noFill/>
        </p:spPr>
        <p:txBody>
          <a:bodyPr wrap="none" rtlCol="0" anchor="ctr">
            <a:spAutoFit/>
          </a:bodyPr>
          <a:lstStyle/>
          <a:p>
            <a:pPr algn="ctr"/>
            <a:r>
              <a:rPr kumimoji="1" lang="ja-JP" altLang="en-US" i="1">
                <a:solidFill>
                  <a:schemeClr val="tx1">
                    <a:lumMod val="65000"/>
                    <a:lumOff val="35000"/>
                  </a:schemeClr>
                </a:solidFill>
              </a:rPr>
              <a:t>キャプション</a:t>
            </a:r>
          </a:p>
        </p:txBody>
      </p:sp>
      <p:pic>
        <p:nvPicPr>
          <p:cNvPr id="7" name="図 6" descr="屋内, テーブル, 窓, 画面 が含まれている画像&#10;&#10;自動的に生成された説明">
            <a:extLst>
              <a:ext uri="{FF2B5EF4-FFF2-40B4-BE49-F238E27FC236}">
                <a16:creationId xmlns:a16="http://schemas.microsoft.com/office/drawing/2014/main" id="{FC65DF59-8DE1-4250-A40E-AEF90508A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856" y="1370107"/>
            <a:ext cx="9352288" cy="5017113"/>
          </a:xfrm>
          <a:prstGeom prst="rect">
            <a:avLst/>
          </a:prstGeom>
        </p:spPr>
      </p:pic>
      <p:sp>
        <p:nvSpPr>
          <p:cNvPr id="9" name="正方形/長方形 8">
            <a:extLst>
              <a:ext uri="{FF2B5EF4-FFF2-40B4-BE49-F238E27FC236}">
                <a16:creationId xmlns:a16="http://schemas.microsoft.com/office/drawing/2014/main" id="{CD3F2056-B1F8-4BE6-9087-369E6F713FD8}"/>
              </a:ext>
            </a:extLst>
          </p:cNvPr>
          <p:cNvSpPr/>
          <p:nvPr/>
        </p:nvSpPr>
        <p:spPr>
          <a:xfrm>
            <a:off x="1362306" y="2879641"/>
            <a:ext cx="791726" cy="63572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0" name="図 9" descr="モニター, 屋内, ブラック, 座る が含まれている画像&#10;&#10;自動的に生成された説明">
            <a:extLst>
              <a:ext uri="{FF2B5EF4-FFF2-40B4-BE49-F238E27FC236}">
                <a16:creationId xmlns:a16="http://schemas.microsoft.com/office/drawing/2014/main" id="{123E65A5-0A6D-C747-A9E0-858742BDCA04}"/>
              </a:ext>
            </a:extLst>
          </p:cNvPr>
          <p:cNvPicPr>
            <a:picLocks noChangeAspect="1"/>
          </p:cNvPicPr>
          <p:nvPr/>
        </p:nvPicPr>
        <p:blipFill rotWithShape="1">
          <a:blip r:embed="rId3">
            <a:extLst>
              <a:ext uri="{28A0092B-C50C-407E-A947-70E740481C1C}">
                <a14:useLocalDpi xmlns:a14="http://schemas.microsoft.com/office/drawing/2010/main" val="0"/>
              </a:ext>
            </a:extLst>
          </a:blip>
          <a:srcRect b="26974"/>
          <a:stretch/>
        </p:blipFill>
        <p:spPr>
          <a:xfrm>
            <a:off x="2274634" y="2241431"/>
            <a:ext cx="2538804" cy="4616569"/>
          </a:xfrm>
          <a:prstGeom prst="rect">
            <a:avLst/>
          </a:prstGeom>
        </p:spPr>
      </p:pic>
      <p:sp>
        <p:nvSpPr>
          <p:cNvPr id="11" name="正方形/長方形 10">
            <a:extLst>
              <a:ext uri="{FF2B5EF4-FFF2-40B4-BE49-F238E27FC236}">
                <a16:creationId xmlns:a16="http://schemas.microsoft.com/office/drawing/2014/main" id="{F257608A-F040-944C-90DE-EAF6739C3B17}"/>
              </a:ext>
            </a:extLst>
          </p:cNvPr>
          <p:cNvSpPr/>
          <p:nvPr/>
        </p:nvSpPr>
        <p:spPr>
          <a:xfrm>
            <a:off x="3140610" y="2955217"/>
            <a:ext cx="683106" cy="2298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descr="光 が含まれている画像&#10;&#10;自動的に生成された説明">
            <a:extLst>
              <a:ext uri="{FF2B5EF4-FFF2-40B4-BE49-F238E27FC236}">
                <a16:creationId xmlns:a16="http://schemas.microsoft.com/office/drawing/2014/main" id="{0740B9CD-1ECD-5A41-925D-CE729529610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96785" y="4624897"/>
            <a:ext cx="3269633" cy="1839169"/>
          </a:xfrm>
          <a:prstGeom prst="rect">
            <a:avLst/>
          </a:prstGeom>
        </p:spPr>
      </p:pic>
      <p:sp>
        <p:nvSpPr>
          <p:cNvPr id="14" name="テキスト ボックス 13">
            <a:extLst>
              <a:ext uri="{FF2B5EF4-FFF2-40B4-BE49-F238E27FC236}">
                <a16:creationId xmlns:a16="http://schemas.microsoft.com/office/drawing/2014/main" id="{DA314A7C-C0C3-4649-B1DE-1B6196409084}"/>
              </a:ext>
            </a:extLst>
          </p:cNvPr>
          <p:cNvSpPr txBox="1"/>
          <p:nvPr/>
        </p:nvSpPr>
        <p:spPr>
          <a:xfrm>
            <a:off x="5948053" y="4609157"/>
            <a:ext cx="1107996" cy="369332"/>
          </a:xfrm>
          <a:prstGeom prst="rect">
            <a:avLst/>
          </a:prstGeom>
          <a:noFill/>
        </p:spPr>
        <p:txBody>
          <a:bodyPr wrap="none" rtlCol="0" anchor="ctr">
            <a:spAutoFit/>
          </a:bodyPr>
          <a:lstStyle/>
          <a:p>
            <a:pPr algn="ctr"/>
            <a:r>
              <a:rPr kumimoji="1" lang="ja-JP" altLang="en-US" i="1">
                <a:solidFill>
                  <a:schemeClr val="bg1"/>
                </a:solidFill>
                <a:latin typeface="+mn-ea"/>
              </a:rPr>
              <a:t>基本光源</a:t>
            </a:r>
          </a:p>
        </p:txBody>
      </p:sp>
      <p:sp>
        <p:nvSpPr>
          <p:cNvPr id="15" name="テキスト ボックス 14">
            <a:extLst>
              <a:ext uri="{FF2B5EF4-FFF2-40B4-BE49-F238E27FC236}">
                <a16:creationId xmlns:a16="http://schemas.microsoft.com/office/drawing/2014/main" id="{0FB98521-8BDD-604C-9D95-421E82E15C54}"/>
              </a:ext>
            </a:extLst>
          </p:cNvPr>
          <p:cNvSpPr txBox="1"/>
          <p:nvPr/>
        </p:nvSpPr>
        <p:spPr>
          <a:xfrm>
            <a:off x="3844000" y="2967268"/>
            <a:ext cx="902811" cy="307777"/>
          </a:xfrm>
          <a:prstGeom prst="rect">
            <a:avLst/>
          </a:prstGeom>
          <a:noFill/>
        </p:spPr>
        <p:txBody>
          <a:bodyPr wrap="none" rtlCol="0" anchor="ctr">
            <a:spAutoFit/>
          </a:bodyPr>
          <a:lstStyle/>
          <a:p>
            <a:pPr algn="ctr"/>
            <a:r>
              <a:rPr kumimoji="1" lang="ja-JP" altLang="en-US" sz="1400" i="1">
                <a:solidFill>
                  <a:schemeClr val="bg1"/>
                </a:solidFill>
              </a:rPr>
              <a:t>基本光源</a:t>
            </a:r>
          </a:p>
        </p:txBody>
      </p:sp>
      <p:sp>
        <p:nvSpPr>
          <p:cNvPr id="17" name="正方形/長方形 16">
            <a:extLst>
              <a:ext uri="{FF2B5EF4-FFF2-40B4-BE49-F238E27FC236}">
                <a16:creationId xmlns:a16="http://schemas.microsoft.com/office/drawing/2014/main" id="{508C73C5-645C-DA44-94E4-72350E1055E9}"/>
              </a:ext>
            </a:extLst>
          </p:cNvPr>
          <p:cNvSpPr/>
          <p:nvPr/>
        </p:nvSpPr>
        <p:spPr>
          <a:xfrm>
            <a:off x="4811815" y="6224630"/>
            <a:ext cx="1303562" cy="246221"/>
          </a:xfrm>
          <a:prstGeom prst="rect">
            <a:avLst/>
          </a:prstGeom>
        </p:spPr>
        <p:txBody>
          <a:bodyPr wrap="none">
            <a:spAutoFit/>
          </a:bodyPr>
          <a:lstStyle/>
          <a:p>
            <a:r>
              <a:rPr lang="en-US" altLang="ja-JP" sz="1000" dirty="0">
                <a:solidFill>
                  <a:schemeClr val="bg1"/>
                </a:solidFill>
                <a:latin typeface="HGSｺﾞｼｯｸM" panose="020B0600000000000000" pitchFamily="50" charset="-128"/>
                <a:ea typeface="HGSｺﾞｼｯｸM" panose="020B0600000000000000" pitchFamily="50" charset="-128"/>
              </a:rPr>
              <a:t>Omnidirectional light </a:t>
            </a:r>
            <a:endParaRPr lang="ja-JP" altLang="en-US" sz="1000">
              <a:solidFill>
                <a:schemeClr val="bg1"/>
              </a:solidFill>
              <a:latin typeface="HGSｺﾞｼｯｸM" panose="020B0600000000000000" pitchFamily="50" charset="-128"/>
              <a:ea typeface="HGSｺﾞｼｯｸM" panose="020B0600000000000000" pitchFamily="50" charset="-128"/>
            </a:endParaRPr>
          </a:p>
        </p:txBody>
      </p:sp>
      <p:sp>
        <p:nvSpPr>
          <p:cNvPr id="20" name="正方形/長方形 19">
            <a:extLst>
              <a:ext uri="{FF2B5EF4-FFF2-40B4-BE49-F238E27FC236}">
                <a16:creationId xmlns:a16="http://schemas.microsoft.com/office/drawing/2014/main" id="{D5765D48-E352-DB44-B148-CAE2ED8784CC}"/>
              </a:ext>
            </a:extLst>
          </p:cNvPr>
          <p:cNvSpPr/>
          <p:nvPr/>
        </p:nvSpPr>
        <p:spPr>
          <a:xfrm>
            <a:off x="5644073" y="5982604"/>
            <a:ext cx="909223"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 Spot Light</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
        <p:nvSpPr>
          <p:cNvPr id="21" name="正方形/長方形 20">
            <a:extLst>
              <a:ext uri="{FF2B5EF4-FFF2-40B4-BE49-F238E27FC236}">
                <a16:creationId xmlns:a16="http://schemas.microsoft.com/office/drawing/2014/main" id="{7FD6FC99-1208-3943-B28D-D08C241DFA8F}"/>
              </a:ext>
            </a:extLst>
          </p:cNvPr>
          <p:cNvSpPr/>
          <p:nvPr/>
        </p:nvSpPr>
        <p:spPr>
          <a:xfrm>
            <a:off x="6337168" y="6175498"/>
            <a:ext cx="880369"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Neon Light</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
        <p:nvSpPr>
          <p:cNvPr id="23" name="正方形/長方形 22">
            <a:extLst>
              <a:ext uri="{FF2B5EF4-FFF2-40B4-BE49-F238E27FC236}">
                <a16:creationId xmlns:a16="http://schemas.microsoft.com/office/drawing/2014/main" id="{B2FBA5D9-61B3-0D49-A4C5-D6917DD49115}"/>
              </a:ext>
            </a:extLst>
          </p:cNvPr>
          <p:cNvSpPr/>
          <p:nvPr/>
        </p:nvSpPr>
        <p:spPr>
          <a:xfrm>
            <a:off x="7210201" y="6165594"/>
            <a:ext cx="898003"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Area Light</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
        <p:nvSpPr>
          <p:cNvPr id="24" name="正方形/長方形 23">
            <a:extLst>
              <a:ext uri="{FF2B5EF4-FFF2-40B4-BE49-F238E27FC236}">
                <a16:creationId xmlns:a16="http://schemas.microsoft.com/office/drawing/2014/main" id="{CE6A4236-0D44-F244-86ED-05D491FE9594}"/>
              </a:ext>
            </a:extLst>
          </p:cNvPr>
          <p:cNvSpPr/>
          <p:nvPr/>
        </p:nvSpPr>
        <p:spPr>
          <a:xfrm>
            <a:off x="4953000" y="6441614"/>
            <a:ext cx="2993127" cy="276999"/>
          </a:xfrm>
          <a:prstGeom prst="rect">
            <a:avLst/>
          </a:prstGeom>
        </p:spPr>
        <p:txBody>
          <a:bodyPr wrap="none">
            <a:spAutoFit/>
          </a:bodyPr>
          <a:lstStyle/>
          <a:p>
            <a:r>
              <a:rPr lang="ja-JP" altLang="en-US" sz="1200" i="1">
                <a:latin typeface="+mn-ea"/>
              </a:rPr>
              <a:t>点光源   </a:t>
            </a:r>
            <a:r>
              <a:rPr lang="ja-JP" altLang="en-US" sz="1200" i="1" spc="-300">
                <a:latin typeface="+mn-ea"/>
              </a:rPr>
              <a:t>スポットライト</a:t>
            </a:r>
            <a:r>
              <a:rPr lang="ja-JP" altLang="en-US" sz="1200" i="1">
                <a:latin typeface="+mn-ea"/>
              </a:rPr>
              <a:t>　間接光　　面光源</a:t>
            </a:r>
          </a:p>
        </p:txBody>
      </p:sp>
      <p:sp>
        <p:nvSpPr>
          <p:cNvPr id="25" name="正方形/長方形 24">
            <a:extLst>
              <a:ext uri="{FF2B5EF4-FFF2-40B4-BE49-F238E27FC236}">
                <a16:creationId xmlns:a16="http://schemas.microsoft.com/office/drawing/2014/main" id="{BF6618A2-2B14-4A45-8C51-170266F02BF2}"/>
              </a:ext>
            </a:extLst>
          </p:cNvPr>
          <p:cNvSpPr/>
          <p:nvPr/>
        </p:nvSpPr>
        <p:spPr>
          <a:xfrm>
            <a:off x="2670553" y="5270381"/>
            <a:ext cx="1770036" cy="492443"/>
          </a:xfrm>
          <a:prstGeom prst="rect">
            <a:avLst/>
          </a:prstGeom>
        </p:spPr>
        <p:txBody>
          <a:bodyPr wrap="none">
            <a:spAutoFit/>
          </a:bodyPr>
          <a:lstStyle/>
          <a:p>
            <a:r>
              <a:rPr lang="en-US" altLang="ja-JP" sz="1300" i="1" dirty="0">
                <a:solidFill>
                  <a:schemeClr val="bg1"/>
                </a:solidFill>
                <a:latin typeface="+mn-ea"/>
              </a:rPr>
              <a:t> </a:t>
            </a:r>
            <a:r>
              <a:rPr lang="ja-JP" altLang="en-US" sz="1300" i="1">
                <a:solidFill>
                  <a:schemeClr val="bg1"/>
                </a:solidFill>
                <a:latin typeface="+mn-ea"/>
              </a:rPr>
              <a:t>以下</a:t>
            </a:r>
            <a:r>
              <a:rPr lang="en-US" altLang="ja-JP" sz="1300" i="1" dirty="0">
                <a:solidFill>
                  <a:schemeClr val="bg1"/>
                </a:solidFill>
                <a:latin typeface="+mn-ea"/>
              </a:rPr>
              <a:t> IES </a:t>
            </a:r>
            <a:r>
              <a:rPr lang="ja-JP" altLang="en-US" sz="1300" i="1">
                <a:solidFill>
                  <a:schemeClr val="bg1"/>
                </a:solidFill>
                <a:latin typeface="+mn-ea"/>
              </a:rPr>
              <a:t>配光データ</a:t>
            </a:r>
            <a:endParaRPr lang="en-US" altLang="ja-JP" sz="1300" i="1" dirty="0">
              <a:solidFill>
                <a:schemeClr val="bg1"/>
              </a:solidFill>
              <a:latin typeface="+mn-ea"/>
            </a:endParaRPr>
          </a:p>
          <a:p>
            <a:pPr algn="ctr"/>
            <a:r>
              <a:rPr lang="en-US" altLang="ja-JP" sz="1300" i="1" dirty="0">
                <a:solidFill>
                  <a:schemeClr val="bg1"/>
                </a:solidFill>
                <a:latin typeface="+mn-ea"/>
              </a:rPr>
              <a:t>01〜30</a:t>
            </a:r>
            <a:endParaRPr lang="ja-JP" altLang="en-US" sz="1300" i="1">
              <a:solidFill>
                <a:schemeClr val="bg1"/>
              </a:solidFill>
              <a:latin typeface="+mn-ea"/>
            </a:endParaRPr>
          </a:p>
        </p:txBody>
      </p:sp>
      <p:sp>
        <p:nvSpPr>
          <p:cNvPr id="26" name="字幕 4">
            <a:extLst>
              <a:ext uri="{FF2B5EF4-FFF2-40B4-BE49-F238E27FC236}">
                <a16:creationId xmlns:a16="http://schemas.microsoft.com/office/drawing/2014/main" id="{AD675937-1CD9-2C47-84DA-655171F73FEC}"/>
              </a:ext>
            </a:extLst>
          </p:cNvPr>
          <p:cNvSpPr txBox="1">
            <a:spLocks/>
          </p:cNvSpPr>
          <p:nvPr/>
        </p:nvSpPr>
        <p:spPr>
          <a:xfrm>
            <a:off x="396222" y="962700"/>
            <a:ext cx="900112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ライブラリ／ライト から選択して配置</a:t>
            </a:r>
          </a:p>
        </p:txBody>
      </p:sp>
      <p:sp>
        <p:nvSpPr>
          <p:cNvPr id="3" name="正方形/長方形 2">
            <a:extLst>
              <a:ext uri="{FF2B5EF4-FFF2-40B4-BE49-F238E27FC236}">
                <a16:creationId xmlns:a16="http://schemas.microsoft.com/office/drawing/2014/main" id="{00394E5F-A793-4EBA-A825-5A1BDAFA078F}"/>
              </a:ext>
            </a:extLst>
          </p:cNvPr>
          <p:cNvSpPr/>
          <p:nvPr/>
        </p:nvSpPr>
        <p:spPr>
          <a:xfrm>
            <a:off x="2274634" y="3897559"/>
            <a:ext cx="2420882" cy="276999"/>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正方形/長方形 15">
            <a:extLst>
              <a:ext uri="{FF2B5EF4-FFF2-40B4-BE49-F238E27FC236}">
                <a16:creationId xmlns:a16="http://schemas.microsoft.com/office/drawing/2014/main" id="{19B28E95-118C-A041-A603-A54346AEA9EB}"/>
              </a:ext>
            </a:extLst>
          </p:cNvPr>
          <p:cNvSpPr/>
          <p:nvPr/>
        </p:nvSpPr>
        <p:spPr>
          <a:xfrm>
            <a:off x="2186631" y="3897559"/>
            <a:ext cx="1523174"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Omnidirectional light </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
        <p:nvSpPr>
          <p:cNvPr id="19" name="正方形/長方形 18">
            <a:extLst>
              <a:ext uri="{FF2B5EF4-FFF2-40B4-BE49-F238E27FC236}">
                <a16:creationId xmlns:a16="http://schemas.microsoft.com/office/drawing/2014/main" id="{7ABF547C-D363-4147-85E9-21106A6A1B51}"/>
              </a:ext>
            </a:extLst>
          </p:cNvPr>
          <p:cNvSpPr/>
          <p:nvPr/>
        </p:nvSpPr>
        <p:spPr>
          <a:xfrm>
            <a:off x="3677827" y="3897559"/>
            <a:ext cx="909223"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 Spot Light</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
        <p:nvSpPr>
          <p:cNvPr id="27" name="正方形/長方形 26">
            <a:extLst>
              <a:ext uri="{FF2B5EF4-FFF2-40B4-BE49-F238E27FC236}">
                <a16:creationId xmlns:a16="http://schemas.microsoft.com/office/drawing/2014/main" id="{1B8F680F-9923-4664-9908-23B003C8FF35}"/>
              </a:ext>
            </a:extLst>
          </p:cNvPr>
          <p:cNvSpPr/>
          <p:nvPr/>
        </p:nvSpPr>
        <p:spPr>
          <a:xfrm>
            <a:off x="2319991" y="4763395"/>
            <a:ext cx="2420882" cy="224816"/>
          </a:xfrm>
          <a:prstGeom prst="rect">
            <a:avLst/>
          </a:prstGeom>
          <a:solidFill>
            <a:srgbClr val="2B2B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a:extLst>
              <a:ext uri="{FF2B5EF4-FFF2-40B4-BE49-F238E27FC236}">
                <a16:creationId xmlns:a16="http://schemas.microsoft.com/office/drawing/2014/main" id="{57CD1300-6BC9-024C-9BE5-A24D41CF35B2}"/>
              </a:ext>
            </a:extLst>
          </p:cNvPr>
          <p:cNvSpPr/>
          <p:nvPr/>
        </p:nvSpPr>
        <p:spPr>
          <a:xfrm>
            <a:off x="2247427" y="3289800"/>
            <a:ext cx="2566011" cy="172158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i="1">
              <a:latin typeface="+mn-ea"/>
            </a:endParaRPr>
          </a:p>
        </p:txBody>
      </p:sp>
      <p:sp>
        <p:nvSpPr>
          <p:cNvPr id="18" name="正方形/長方形 17">
            <a:extLst>
              <a:ext uri="{FF2B5EF4-FFF2-40B4-BE49-F238E27FC236}">
                <a16:creationId xmlns:a16="http://schemas.microsoft.com/office/drawing/2014/main" id="{641719B6-856A-904D-B82F-DBCC67FDADF4}"/>
              </a:ext>
            </a:extLst>
          </p:cNvPr>
          <p:cNvSpPr/>
          <p:nvPr/>
        </p:nvSpPr>
        <p:spPr>
          <a:xfrm>
            <a:off x="2462284" y="4734381"/>
            <a:ext cx="880369"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Neon Light</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
        <p:nvSpPr>
          <p:cNvPr id="22" name="正方形/長方形 21">
            <a:extLst>
              <a:ext uri="{FF2B5EF4-FFF2-40B4-BE49-F238E27FC236}">
                <a16:creationId xmlns:a16="http://schemas.microsoft.com/office/drawing/2014/main" id="{A1B31359-0B70-D54C-8C31-17D13042525A}"/>
              </a:ext>
            </a:extLst>
          </p:cNvPr>
          <p:cNvSpPr/>
          <p:nvPr/>
        </p:nvSpPr>
        <p:spPr>
          <a:xfrm>
            <a:off x="3613632" y="4718812"/>
            <a:ext cx="898003" cy="276999"/>
          </a:xfrm>
          <a:prstGeom prst="rect">
            <a:avLst/>
          </a:prstGeom>
        </p:spPr>
        <p:txBody>
          <a:bodyPr wrap="none">
            <a:spAutoFit/>
          </a:bodyPr>
          <a:lstStyle/>
          <a:p>
            <a:r>
              <a:rPr lang="en-US" altLang="ja-JP" sz="1200" dirty="0">
                <a:solidFill>
                  <a:schemeClr val="bg1"/>
                </a:solidFill>
                <a:latin typeface="HGSｺﾞｼｯｸM" panose="020B0600000000000000" pitchFamily="50" charset="-128"/>
                <a:ea typeface="HGSｺﾞｼｯｸM" panose="020B0600000000000000" pitchFamily="50" charset="-128"/>
              </a:rPr>
              <a:t>Area Light</a:t>
            </a:r>
            <a:endParaRPr lang="ja-JP" altLang="en-US" sz="1200">
              <a:solidFill>
                <a:schemeClr val="bg1"/>
              </a:solidFill>
              <a:latin typeface="HGSｺﾞｼｯｸM" panose="020B0600000000000000" pitchFamily="50" charset="-128"/>
              <a:ea typeface="HGSｺﾞｼｯｸM" panose="020B0600000000000000" pitchFamily="50" charset="-128"/>
            </a:endParaRPr>
          </a:p>
        </p:txBody>
      </p:sp>
    </p:spTree>
    <p:extLst>
      <p:ext uri="{BB962C8B-B14F-4D97-AF65-F5344CB8AC3E}">
        <p14:creationId xmlns:p14="http://schemas.microsoft.com/office/powerpoint/2010/main" val="3446443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87F50664-35D8-401F-AEDA-9014BBB2E962}"/>
              </a:ext>
            </a:extLst>
          </p:cNvPr>
          <p:cNvSpPr>
            <a:spLocks noGrp="1"/>
          </p:cNvSpPr>
          <p:nvPr>
            <p:ph type="sldNum" sz="quarter" idx="4"/>
          </p:nvPr>
        </p:nvSpPr>
        <p:spPr/>
        <p:txBody>
          <a:bodyPr/>
          <a:lstStyle/>
          <a:p>
            <a:fld id="{FF201CBC-0A1A-4EBD-A1D5-774CF332F279}" type="slidenum">
              <a:rPr kumimoji="1" lang="ja-JP" altLang="en-US" smtClean="0"/>
              <a:pPr/>
              <a:t>8</a:t>
            </a:fld>
            <a:endParaRPr kumimoji="1" lang="ja-JP" altLang="en-US"/>
          </a:p>
        </p:txBody>
      </p:sp>
      <p:sp>
        <p:nvSpPr>
          <p:cNvPr id="4" name="字幕 3">
            <a:extLst>
              <a:ext uri="{FF2B5EF4-FFF2-40B4-BE49-F238E27FC236}">
                <a16:creationId xmlns:a16="http://schemas.microsoft.com/office/drawing/2014/main" id="{5235526C-FA29-4956-81FC-8A531B84D6CB}"/>
              </a:ext>
            </a:extLst>
          </p:cNvPr>
          <p:cNvSpPr>
            <a:spLocks noGrp="1"/>
          </p:cNvSpPr>
          <p:nvPr>
            <p:ph type="subTitle" idx="10"/>
          </p:nvPr>
        </p:nvSpPr>
        <p:spPr/>
        <p:txBody>
          <a:bodyPr/>
          <a:lstStyle/>
          <a:p>
            <a:r>
              <a:rPr lang="ja-JP" altLang="en-US"/>
              <a:t>②</a:t>
            </a:r>
            <a:r>
              <a:rPr lang="zh-TW" altLang="en-US"/>
              <a:t>長方形</a:t>
            </a:r>
            <a:endParaRPr kumimoji="1" lang="ja-JP" altLang="en-US"/>
          </a:p>
        </p:txBody>
      </p:sp>
      <p:sp>
        <p:nvSpPr>
          <p:cNvPr id="5" name="タイトル 4">
            <a:extLst>
              <a:ext uri="{FF2B5EF4-FFF2-40B4-BE49-F238E27FC236}">
                <a16:creationId xmlns:a16="http://schemas.microsoft.com/office/drawing/2014/main" id="{B5893EC8-11FD-4E88-A3CA-7F23C2D75A6A}"/>
              </a:ext>
            </a:extLst>
          </p:cNvPr>
          <p:cNvSpPr>
            <a:spLocks noGrp="1"/>
          </p:cNvSpPr>
          <p:nvPr>
            <p:ph type="title"/>
          </p:nvPr>
        </p:nvSpPr>
        <p:spPr/>
        <p:txBody>
          <a:bodyPr/>
          <a:lstStyle/>
          <a:p>
            <a:endParaRPr kumimoji="1" lang="ja-JP" altLang="en-US"/>
          </a:p>
        </p:txBody>
      </p:sp>
      <p:sp>
        <p:nvSpPr>
          <p:cNvPr id="17" name="正方形/長方形 16">
            <a:extLst>
              <a:ext uri="{FF2B5EF4-FFF2-40B4-BE49-F238E27FC236}">
                <a16:creationId xmlns:a16="http://schemas.microsoft.com/office/drawing/2014/main" id="{E7FDA92A-C078-486B-BC5F-2A46F8DA1AA8}"/>
              </a:ext>
            </a:extLst>
          </p:cNvPr>
          <p:cNvSpPr/>
          <p:nvPr/>
        </p:nvSpPr>
        <p:spPr>
          <a:xfrm>
            <a:off x="1174003" y="4561241"/>
            <a:ext cx="4187875" cy="376065"/>
          </a:xfrm>
          <a:prstGeom prst="rect">
            <a:avLst/>
          </a:prstGeom>
        </p:spPr>
        <p:txBody>
          <a:bodyPr wrap="square">
            <a:spAutoFit/>
          </a:bodyPr>
          <a:lstStyle/>
          <a:p>
            <a:pPr>
              <a:lnSpc>
                <a:spcPts val="2500"/>
              </a:lnSpc>
            </a:pPr>
            <a:r>
              <a:rPr lang="ja-JP" altLang="en-US" sz="2000" i="1">
                <a:solidFill>
                  <a:schemeClr val="tx1">
                    <a:lumMod val="65000"/>
                    <a:lumOff val="35000"/>
                  </a:schemeClr>
                </a:solidFill>
              </a:rPr>
              <a:t>数値入力で長方形を描く</a:t>
            </a:r>
          </a:p>
        </p:txBody>
      </p:sp>
      <p:sp>
        <p:nvSpPr>
          <p:cNvPr id="18" name="正方形/長方形 17">
            <a:extLst>
              <a:ext uri="{FF2B5EF4-FFF2-40B4-BE49-F238E27FC236}">
                <a16:creationId xmlns:a16="http://schemas.microsoft.com/office/drawing/2014/main" id="{5AE005E8-CF18-49B6-B5FB-C20E520C32C4}"/>
              </a:ext>
            </a:extLst>
          </p:cNvPr>
          <p:cNvSpPr/>
          <p:nvPr/>
        </p:nvSpPr>
        <p:spPr>
          <a:xfrm>
            <a:off x="1334520" y="5053931"/>
            <a:ext cx="4187875" cy="1012906"/>
          </a:xfrm>
          <a:prstGeom prst="rect">
            <a:avLst/>
          </a:prstGeom>
        </p:spPr>
        <p:txBody>
          <a:bodyPr wrap="square">
            <a:spAutoFit/>
          </a:bodyPr>
          <a:lstStyle/>
          <a:p>
            <a:pPr>
              <a:lnSpc>
                <a:spcPts val="2500"/>
              </a:lnSpc>
            </a:pPr>
            <a:r>
              <a:rPr lang="ja-JP" altLang="en-US" i="1">
                <a:solidFill>
                  <a:schemeClr val="tx1">
                    <a:lumMod val="65000"/>
                    <a:lumOff val="35000"/>
                  </a:schemeClr>
                </a:solidFill>
              </a:rPr>
              <a:t>適当に長方形を描き、</a:t>
            </a:r>
          </a:p>
          <a:p>
            <a:pPr>
              <a:lnSpc>
                <a:spcPts val="2500"/>
              </a:lnSpc>
            </a:pPr>
            <a:r>
              <a:rPr lang="ja-JP" altLang="en-US" i="1">
                <a:solidFill>
                  <a:schemeClr val="tx1">
                    <a:lumMod val="65000"/>
                    <a:lumOff val="35000"/>
                  </a:schemeClr>
                </a:solidFill>
              </a:rPr>
              <a:t>値制御ボックスに数値を入れる</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a:t>
            </a:r>
            <a:r>
              <a:rPr lang="en-US" altLang="ja-JP" i="1">
                <a:solidFill>
                  <a:schemeClr val="tx1">
                    <a:lumMod val="65000"/>
                    <a:lumOff val="35000"/>
                  </a:schemeClr>
                </a:solidFill>
              </a:rPr>
              <a:t>enter</a:t>
            </a:r>
            <a:r>
              <a:rPr lang="ja-JP" altLang="en-US" i="1">
                <a:solidFill>
                  <a:schemeClr val="tx1">
                    <a:lumMod val="65000"/>
                    <a:lumOff val="35000"/>
                  </a:schemeClr>
                </a:solidFill>
              </a:rPr>
              <a:t>キーで確定</a:t>
            </a:r>
          </a:p>
        </p:txBody>
      </p:sp>
      <p:sp>
        <p:nvSpPr>
          <p:cNvPr id="19" name="四角形: 角を丸くする 18">
            <a:extLst>
              <a:ext uri="{FF2B5EF4-FFF2-40B4-BE49-F238E27FC236}">
                <a16:creationId xmlns:a16="http://schemas.microsoft.com/office/drawing/2014/main" id="{E3DE151D-4250-45CA-BF4A-9A0171797BD4}"/>
              </a:ext>
            </a:extLst>
          </p:cNvPr>
          <p:cNvSpPr/>
          <p:nvPr/>
        </p:nvSpPr>
        <p:spPr>
          <a:xfrm>
            <a:off x="830317" y="4363051"/>
            <a:ext cx="8240112" cy="1891452"/>
          </a:xfrm>
          <a:prstGeom prst="roundRect">
            <a:avLst>
              <a:gd name="adj" fmla="val 16076"/>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正方形/長方形 19">
            <a:extLst>
              <a:ext uri="{FF2B5EF4-FFF2-40B4-BE49-F238E27FC236}">
                <a16:creationId xmlns:a16="http://schemas.microsoft.com/office/drawing/2014/main" id="{6446FA2E-D642-4A25-88D8-2C9347F31200}"/>
              </a:ext>
            </a:extLst>
          </p:cNvPr>
          <p:cNvSpPr/>
          <p:nvPr/>
        </p:nvSpPr>
        <p:spPr>
          <a:xfrm>
            <a:off x="5487592" y="4556684"/>
            <a:ext cx="3082949" cy="371705"/>
          </a:xfrm>
          <a:prstGeom prst="rect">
            <a:avLst/>
          </a:prstGeom>
        </p:spPr>
        <p:txBody>
          <a:bodyPr wrap="square">
            <a:spAutoFit/>
          </a:bodyPr>
          <a:lstStyle/>
          <a:p>
            <a:pPr>
              <a:lnSpc>
                <a:spcPts val="2500"/>
              </a:lnSpc>
            </a:pPr>
            <a:r>
              <a:rPr lang="ja-JP" altLang="en-US" i="1">
                <a:solidFill>
                  <a:schemeClr val="tx1">
                    <a:lumMod val="65000"/>
                    <a:lumOff val="35000"/>
                  </a:schemeClr>
                </a:solidFill>
              </a:rPr>
              <a:t>数値の入れ方：</a:t>
            </a:r>
          </a:p>
        </p:txBody>
      </p:sp>
      <p:sp>
        <p:nvSpPr>
          <p:cNvPr id="21" name="正方形/長方形 20">
            <a:extLst>
              <a:ext uri="{FF2B5EF4-FFF2-40B4-BE49-F238E27FC236}">
                <a16:creationId xmlns:a16="http://schemas.microsoft.com/office/drawing/2014/main" id="{F0DA9B3C-496A-457B-BADF-255976A326C8}"/>
              </a:ext>
            </a:extLst>
          </p:cNvPr>
          <p:cNvSpPr/>
          <p:nvPr/>
        </p:nvSpPr>
        <p:spPr>
          <a:xfrm>
            <a:off x="6406885" y="5672944"/>
            <a:ext cx="877163" cy="369332"/>
          </a:xfrm>
          <a:prstGeom prst="rect">
            <a:avLst/>
          </a:prstGeom>
        </p:spPr>
        <p:txBody>
          <a:bodyPr wrap="none">
            <a:spAutoFit/>
          </a:bodyPr>
          <a:lstStyle/>
          <a:p>
            <a:r>
              <a:rPr lang="ja-JP" altLang="en-US" i="1">
                <a:solidFill>
                  <a:srgbClr val="FF0000"/>
                </a:solidFill>
              </a:rPr>
              <a:t>カンマ</a:t>
            </a:r>
            <a:endParaRPr lang="ja-JP" altLang="en-US">
              <a:solidFill>
                <a:srgbClr val="FF0000"/>
              </a:solidFill>
            </a:endParaRPr>
          </a:p>
        </p:txBody>
      </p:sp>
      <p:sp>
        <p:nvSpPr>
          <p:cNvPr id="22" name="正方形/長方形 21">
            <a:extLst>
              <a:ext uri="{FF2B5EF4-FFF2-40B4-BE49-F238E27FC236}">
                <a16:creationId xmlns:a16="http://schemas.microsoft.com/office/drawing/2014/main" id="{C78A2D27-652C-4FD6-B1C7-3D99825D52D7}"/>
              </a:ext>
            </a:extLst>
          </p:cNvPr>
          <p:cNvSpPr/>
          <p:nvPr/>
        </p:nvSpPr>
        <p:spPr>
          <a:xfrm>
            <a:off x="5501182" y="5672944"/>
            <a:ext cx="877163" cy="369332"/>
          </a:xfrm>
          <a:prstGeom prst="rect">
            <a:avLst/>
          </a:prstGeom>
        </p:spPr>
        <p:txBody>
          <a:bodyPr wrap="none">
            <a:spAutoFit/>
          </a:bodyPr>
          <a:lstStyle/>
          <a:p>
            <a:r>
              <a:rPr lang="ja-JP" altLang="en-US" i="1">
                <a:solidFill>
                  <a:srgbClr val="FF0000"/>
                </a:solidFill>
              </a:rPr>
              <a:t>横の値</a:t>
            </a:r>
            <a:endParaRPr lang="ja-JP" altLang="en-US">
              <a:solidFill>
                <a:srgbClr val="FF0000"/>
              </a:solidFill>
            </a:endParaRPr>
          </a:p>
        </p:txBody>
      </p:sp>
      <p:grpSp>
        <p:nvGrpSpPr>
          <p:cNvPr id="23" name="グループ化 22">
            <a:extLst>
              <a:ext uri="{FF2B5EF4-FFF2-40B4-BE49-F238E27FC236}">
                <a16:creationId xmlns:a16="http://schemas.microsoft.com/office/drawing/2014/main" id="{01546733-AF15-491F-A0FA-6E8FB58ACD00}"/>
              </a:ext>
            </a:extLst>
          </p:cNvPr>
          <p:cNvGrpSpPr/>
          <p:nvPr/>
        </p:nvGrpSpPr>
        <p:grpSpPr>
          <a:xfrm>
            <a:off x="5574862" y="4933433"/>
            <a:ext cx="3082949" cy="462007"/>
            <a:chOff x="6228833" y="5223298"/>
            <a:chExt cx="3082949" cy="462007"/>
          </a:xfrm>
        </p:grpSpPr>
        <p:pic>
          <p:nvPicPr>
            <p:cNvPr id="24" name="図 23" descr="スクリーンショットの画面&#10;&#10;自動的に生成された説明">
              <a:extLst>
                <a:ext uri="{FF2B5EF4-FFF2-40B4-BE49-F238E27FC236}">
                  <a16:creationId xmlns:a16="http://schemas.microsoft.com/office/drawing/2014/main" id="{4EC74195-998F-4E58-B78A-DDFD61973C23}"/>
                </a:ext>
              </a:extLst>
            </p:cNvPr>
            <p:cNvPicPr>
              <a:picLocks noChangeAspect="1"/>
            </p:cNvPicPr>
            <p:nvPr/>
          </p:nvPicPr>
          <p:blipFill rotWithShape="1">
            <a:blip r:embed="rId2">
              <a:extLst>
                <a:ext uri="{28A0092B-C50C-407E-A947-70E740481C1C}">
                  <a14:useLocalDpi xmlns:a14="http://schemas.microsoft.com/office/drawing/2010/main" val="0"/>
                </a:ext>
              </a:extLst>
            </a:blip>
            <a:srcRect l="63540" t="91887"/>
            <a:stretch/>
          </p:blipFill>
          <p:spPr>
            <a:xfrm>
              <a:off x="6228833" y="5223298"/>
              <a:ext cx="3082949" cy="462007"/>
            </a:xfrm>
            <a:prstGeom prst="rect">
              <a:avLst/>
            </a:prstGeom>
            <a:ln w="3175">
              <a:solidFill>
                <a:schemeClr val="bg1">
                  <a:lumMod val="85000"/>
                </a:schemeClr>
              </a:solidFill>
            </a:ln>
          </p:spPr>
        </p:pic>
        <p:sp>
          <p:nvSpPr>
            <p:cNvPr id="25" name="正方形/長方形 24">
              <a:extLst>
                <a:ext uri="{FF2B5EF4-FFF2-40B4-BE49-F238E27FC236}">
                  <a16:creationId xmlns:a16="http://schemas.microsoft.com/office/drawing/2014/main" id="{BDEF1B40-2626-49B7-97DF-FA70B4A4DA89}"/>
                </a:ext>
              </a:extLst>
            </p:cNvPr>
            <p:cNvSpPr/>
            <p:nvPr/>
          </p:nvSpPr>
          <p:spPr>
            <a:xfrm>
              <a:off x="6723529" y="5323041"/>
              <a:ext cx="602429" cy="2171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 name="正方形/長方形 25">
            <a:extLst>
              <a:ext uri="{FF2B5EF4-FFF2-40B4-BE49-F238E27FC236}">
                <a16:creationId xmlns:a16="http://schemas.microsoft.com/office/drawing/2014/main" id="{E0EB3142-8043-42F1-9B23-2DC828F9B357}"/>
              </a:ext>
            </a:extLst>
          </p:cNvPr>
          <p:cNvSpPr/>
          <p:nvPr/>
        </p:nvSpPr>
        <p:spPr>
          <a:xfrm>
            <a:off x="5976603" y="4972472"/>
            <a:ext cx="1326004" cy="338554"/>
          </a:xfrm>
          <a:prstGeom prst="rect">
            <a:avLst/>
          </a:prstGeom>
          <a:noFill/>
        </p:spPr>
        <p:txBody>
          <a:bodyPr wrap="none">
            <a:spAutoFit/>
          </a:bodyPr>
          <a:lstStyle/>
          <a:p>
            <a:r>
              <a:rPr lang="en-US" altLang="ja-JP" sz="1600" b="1">
                <a:latin typeface="HGSｺﾞｼｯｸM" panose="020B0600000000000000" pitchFamily="50" charset="-128"/>
                <a:ea typeface="HGSｺﾞｼｯｸM" panose="020B0600000000000000" pitchFamily="50" charset="-128"/>
              </a:rPr>
              <a:t>8000</a:t>
            </a:r>
            <a:r>
              <a:rPr lang="ja-JP" altLang="en-US" sz="1600" b="1">
                <a:latin typeface="HGSｺﾞｼｯｸM" panose="020B0600000000000000" pitchFamily="50" charset="-128"/>
                <a:ea typeface="HGSｺﾞｼｯｸM" panose="020B0600000000000000" pitchFamily="50" charset="-128"/>
              </a:rPr>
              <a:t> </a:t>
            </a:r>
            <a:r>
              <a:rPr lang="en-US" altLang="ja-JP" sz="1600" b="1">
                <a:latin typeface="HGSｺﾞｼｯｸM" panose="020B0600000000000000" pitchFamily="50" charset="-128"/>
                <a:ea typeface="HGSｺﾞｼｯｸM" panose="020B0600000000000000" pitchFamily="50" charset="-128"/>
              </a:rPr>
              <a:t>,</a:t>
            </a:r>
            <a:r>
              <a:rPr lang="ja-JP" altLang="en-US" sz="1600" b="1">
                <a:latin typeface="HGSｺﾞｼｯｸM" panose="020B0600000000000000" pitchFamily="50" charset="-128"/>
                <a:ea typeface="HGSｺﾞｼｯｸM" panose="020B0600000000000000" pitchFamily="50" charset="-128"/>
              </a:rPr>
              <a:t> </a:t>
            </a:r>
            <a:r>
              <a:rPr lang="en-US" altLang="ja-JP" sz="1600" b="1">
                <a:latin typeface="HGSｺﾞｼｯｸM" panose="020B0600000000000000" pitchFamily="50" charset="-128"/>
                <a:ea typeface="HGSｺﾞｼｯｸM" panose="020B0600000000000000" pitchFamily="50" charset="-128"/>
              </a:rPr>
              <a:t>4000</a:t>
            </a:r>
            <a:endParaRPr lang="ja-JP" altLang="en-US" sz="1600" b="1">
              <a:latin typeface="HGSｺﾞｼｯｸM" panose="020B0600000000000000" pitchFamily="50" charset="-128"/>
              <a:ea typeface="HGSｺﾞｼｯｸM" panose="020B0600000000000000" pitchFamily="50" charset="-128"/>
            </a:endParaRPr>
          </a:p>
        </p:txBody>
      </p:sp>
      <p:cxnSp>
        <p:nvCxnSpPr>
          <p:cNvPr id="27" name="直線矢印コネクタ 26">
            <a:extLst>
              <a:ext uri="{FF2B5EF4-FFF2-40B4-BE49-F238E27FC236}">
                <a16:creationId xmlns:a16="http://schemas.microsoft.com/office/drawing/2014/main" id="{9B0BE184-C25C-4C13-AA9F-03924F5A77EC}"/>
              </a:ext>
            </a:extLst>
          </p:cNvPr>
          <p:cNvCxnSpPr>
            <a:cxnSpLocks/>
          </p:cNvCxnSpPr>
          <p:nvPr/>
        </p:nvCxnSpPr>
        <p:spPr>
          <a:xfrm flipV="1">
            <a:off x="6166377" y="5359154"/>
            <a:ext cx="0" cy="342143"/>
          </a:xfrm>
          <a:prstGeom prst="straightConnector1">
            <a:avLst/>
          </a:prstGeom>
          <a:ln w="19050">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28" name="直線矢印コネクタ 27">
            <a:extLst>
              <a:ext uri="{FF2B5EF4-FFF2-40B4-BE49-F238E27FC236}">
                <a16:creationId xmlns:a16="http://schemas.microsoft.com/office/drawing/2014/main" id="{73CA9916-8510-45CF-A34D-DF0BC0472C33}"/>
              </a:ext>
            </a:extLst>
          </p:cNvPr>
          <p:cNvCxnSpPr>
            <a:cxnSpLocks/>
          </p:cNvCxnSpPr>
          <p:nvPr/>
        </p:nvCxnSpPr>
        <p:spPr>
          <a:xfrm flipV="1">
            <a:off x="6628847" y="5359154"/>
            <a:ext cx="0" cy="342144"/>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9" name="フリーフォーム: 図形 28">
            <a:extLst>
              <a:ext uri="{FF2B5EF4-FFF2-40B4-BE49-F238E27FC236}">
                <a16:creationId xmlns:a16="http://schemas.microsoft.com/office/drawing/2014/main" id="{946483FC-39AB-4663-AD79-8B300A2F90AD}"/>
              </a:ext>
            </a:extLst>
          </p:cNvPr>
          <p:cNvSpPr/>
          <p:nvPr/>
        </p:nvSpPr>
        <p:spPr>
          <a:xfrm>
            <a:off x="7012958" y="5358863"/>
            <a:ext cx="679311" cy="369332"/>
          </a:xfrm>
          <a:custGeom>
            <a:avLst/>
            <a:gdLst>
              <a:gd name="connsiteX0" fmla="*/ 0 w 796066"/>
              <a:gd name="connsiteY0" fmla="*/ 0 h 311971"/>
              <a:gd name="connsiteX1" fmla="*/ 0 w 796066"/>
              <a:gd name="connsiteY1" fmla="*/ 161364 h 311971"/>
              <a:gd name="connsiteX2" fmla="*/ 796066 w 796066"/>
              <a:gd name="connsiteY2" fmla="*/ 161364 h 311971"/>
              <a:gd name="connsiteX3" fmla="*/ 796066 w 796066"/>
              <a:gd name="connsiteY3" fmla="*/ 311971 h 311971"/>
              <a:gd name="connsiteX4" fmla="*/ 785308 w 796066"/>
              <a:gd name="connsiteY4" fmla="*/ 311971 h 311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6066" h="311971">
                <a:moveTo>
                  <a:pt x="0" y="0"/>
                </a:moveTo>
                <a:lnTo>
                  <a:pt x="0" y="161364"/>
                </a:lnTo>
                <a:lnTo>
                  <a:pt x="796066" y="161364"/>
                </a:lnTo>
                <a:lnTo>
                  <a:pt x="796066" y="311971"/>
                </a:lnTo>
                <a:lnTo>
                  <a:pt x="785308" y="311971"/>
                </a:lnTo>
              </a:path>
            </a:pathLst>
          </a:custGeom>
          <a:noFill/>
          <a:ln w="19050">
            <a:solidFill>
              <a:srgbClr val="FF0000"/>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F37E2D1B-7155-400A-A601-7D7818780D92}"/>
              </a:ext>
            </a:extLst>
          </p:cNvPr>
          <p:cNvSpPr/>
          <p:nvPr/>
        </p:nvSpPr>
        <p:spPr>
          <a:xfrm>
            <a:off x="7316322" y="5670430"/>
            <a:ext cx="877163" cy="369332"/>
          </a:xfrm>
          <a:prstGeom prst="rect">
            <a:avLst/>
          </a:prstGeom>
          <a:solidFill>
            <a:schemeClr val="bg1"/>
          </a:solidFill>
        </p:spPr>
        <p:txBody>
          <a:bodyPr wrap="none">
            <a:spAutoFit/>
          </a:bodyPr>
          <a:lstStyle/>
          <a:p>
            <a:r>
              <a:rPr lang="ja-JP" altLang="en-US" i="1">
                <a:solidFill>
                  <a:srgbClr val="FF0000"/>
                </a:solidFill>
              </a:rPr>
              <a:t>縦の値</a:t>
            </a:r>
            <a:endParaRPr lang="ja-JP" altLang="en-US">
              <a:solidFill>
                <a:srgbClr val="FF0000"/>
              </a:solidFill>
            </a:endParaRPr>
          </a:p>
        </p:txBody>
      </p:sp>
      <p:pic>
        <p:nvPicPr>
          <p:cNvPr id="31" name="図 30">
            <a:extLst>
              <a:ext uri="{FF2B5EF4-FFF2-40B4-BE49-F238E27FC236}">
                <a16:creationId xmlns:a16="http://schemas.microsoft.com/office/drawing/2014/main" id="{B8D29867-6728-4805-B7F9-40B6FD2F1B43}"/>
              </a:ext>
            </a:extLst>
          </p:cNvPr>
          <p:cNvPicPr>
            <a:picLocks noChangeAspect="1"/>
          </p:cNvPicPr>
          <p:nvPr/>
        </p:nvPicPr>
        <p:blipFill>
          <a:blip r:embed="rId3"/>
          <a:stretch>
            <a:fillRect/>
          </a:stretch>
        </p:blipFill>
        <p:spPr>
          <a:xfrm>
            <a:off x="525308" y="1642889"/>
            <a:ext cx="1470787" cy="1325995"/>
          </a:xfrm>
          <a:prstGeom prst="rect">
            <a:avLst/>
          </a:prstGeom>
        </p:spPr>
      </p:pic>
      <p:sp>
        <p:nvSpPr>
          <p:cNvPr id="32" name="正方形/長方形 31">
            <a:extLst>
              <a:ext uri="{FF2B5EF4-FFF2-40B4-BE49-F238E27FC236}">
                <a16:creationId xmlns:a16="http://schemas.microsoft.com/office/drawing/2014/main" id="{95A24945-7F36-4B93-9EB3-989234D51138}"/>
              </a:ext>
            </a:extLst>
          </p:cNvPr>
          <p:cNvSpPr/>
          <p:nvPr/>
        </p:nvSpPr>
        <p:spPr>
          <a:xfrm>
            <a:off x="6141563" y="1419004"/>
            <a:ext cx="3615754" cy="1654107"/>
          </a:xfrm>
          <a:prstGeom prst="rect">
            <a:avLst/>
          </a:prstGeom>
        </p:spPr>
        <p:txBody>
          <a:bodyPr wrap="square">
            <a:spAutoFit/>
          </a:bodyPr>
          <a:lstStyle/>
          <a:p>
            <a:pPr>
              <a:lnSpc>
                <a:spcPts val="2500"/>
              </a:lnSpc>
            </a:pPr>
            <a:r>
              <a:rPr lang="en-US" altLang="ja-JP" i="1">
                <a:solidFill>
                  <a:schemeClr val="tx1">
                    <a:lumMod val="65000"/>
                    <a:lumOff val="35000"/>
                  </a:schemeClr>
                </a:solidFill>
              </a:rPr>
              <a:t>0. </a:t>
            </a:r>
            <a:r>
              <a:rPr lang="ja-JP" altLang="en-US" i="1">
                <a:solidFill>
                  <a:schemeClr val="tx1">
                    <a:lumMod val="65000"/>
                    <a:lumOff val="35000"/>
                  </a:schemeClr>
                </a:solidFill>
              </a:rPr>
              <a:t>長方形ツールを選択　</a:t>
            </a:r>
            <a:endParaRPr lang="en-US" altLang="ja-JP" i="1">
              <a:solidFill>
                <a:schemeClr val="tx1">
                  <a:lumMod val="65000"/>
                  <a:lumOff val="35000"/>
                </a:schemeClr>
              </a:solidFill>
            </a:endParaRPr>
          </a:p>
          <a:p>
            <a:pPr>
              <a:lnSpc>
                <a:spcPts val="2500"/>
              </a:lnSpc>
            </a:pPr>
            <a:endParaRPr lang="ja-JP" altLang="en-US" i="1">
              <a:solidFill>
                <a:schemeClr val="tx1">
                  <a:lumMod val="65000"/>
                  <a:lumOff val="35000"/>
                </a:schemeClr>
              </a:solidFill>
            </a:endParaRPr>
          </a:p>
          <a:p>
            <a:pPr>
              <a:lnSpc>
                <a:spcPts val="2500"/>
              </a:lnSpc>
            </a:pPr>
            <a:r>
              <a:rPr lang="en-US" altLang="ja-JP" i="1">
                <a:solidFill>
                  <a:schemeClr val="tx1">
                    <a:lumMod val="65000"/>
                    <a:lumOff val="35000"/>
                  </a:schemeClr>
                </a:solidFill>
              </a:rPr>
              <a:t>1. </a:t>
            </a:r>
            <a:r>
              <a:rPr lang="ja-JP" altLang="en-US" i="1">
                <a:solidFill>
                  <a:schemeClr val="tx1">
                    <a:lumMod val="65000"/>
                    <a:lumOff val="35000"/>
                  </a:schemeClr>
                </a:solidFill>
              </a:rPr>
              <a:t>一点をクリックし、長方形の</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対角線の位置をクリック</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　→長方形ができる</a:t>
            </a:r>
          </a:p>
        </p:txBody>
      </p:sp>
      <p:sp>
        <p:nvSpPr>
          <p:cNvPr id="33" name="正方形/長方形 32">
            <a:extLst>
              <a:ext uri="{FF2B5EF4-FFF2-40B4-BE49-F238E27FC236}">
                <a16:creationId xmlns:a16="http://schemas.microsoft.com/office/drawing/2014/main" id="{456A8AB6-94AA-4B4F-8F39-4E10B8750ECA}"/>
              </a:ext>
            </a:extLst>
          </p:cNvPr>
          <p:cNvSpPr/>
          <p:nvPr/>
        </p:nvSpPr>
        <p:spPr>
          <a:xfrm>
            <a:off x="489193" y="1642889"/>
            <a:ext cx="551864" cy="3469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a:extLst>
              <a:ext uri="{FF2B5EF4-FFF2-40B4-BE49-F238E27FC236}">
                <a16:creationId xmlns:a16="http://schemas.microsoft.com/office/drawing/2014/main" id="{4792143F-AF21-484E-AF84-3E6076B38B11}"/>
              </a:ext>
            </a:extLst>
          </p:cNvPr>
          <p:cNvSpPr/>
          <p:nvPr/>
        </p:nvSpPr>
        <p:spPr>
          <a:xfrm>
            <a:off x="491113" y="1989878"/>
            <a:ext cx="1539176" cy="24231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5" name="グループ化 34">
            <a:extLst>
              <a:ext uri="{FF2B5EF4-FFF2-40B4-BE49-F238E27FC236}">
                <a16:creationId xmlns:a16="http://schemas.microsoft.com/office/drawing/2014/main" id="{E203241A-FE57-4133-A323-E176D6E583BB}"/>
              </a:ext>
            </a:extLst>
          </p:cNvPr>
          <p:cNvGrpSpPr/>
          <p:nvPr/>
        </p:nvGrpSpPr>
        <p:grpSpPr>
          <a:xfrm>
            <a:off x="452438" y="1173765"/>
            <a:ext cx="260968" cy="253916"/>
            <a:chOff x="346395" y="1040447"/>
            <a:chExt cx="253400" cy="262900"/>
          </a:xfrm>
        </p:grpSpPr>
        <p:sp>
          <p:nvSpPr>
            <p:cNvPr id="36" name="正方形/長方形 35">
              <a:extLst>
                <a:ext uri="{FF2B5EF4-FFF2-40B4-BE49-F238E27FC236}">
                  <a16:creationId xmlns:a16="http://schemas.microsoft.com/office/drawing/2014/main" id="{D81EE2DD-982A-4661-BDCE-9245016B161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A71317E8-8849-4E99-B732-278F4C10C663}"/>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pic>
        <p:nvPicPr>
          <p:cNvPr id="38" name="図 37" descr="男, 選手 が含まれている画像&#10;&#10;自動的に生成された説明">
            <a:extLst>
              <a:ext uri="{FF2B5EF4-FFF2-40B4-BE49-F238E27FC236}">
                <a16:creationId xmlns:a16="http://schemas.microsoft.com/office/drawing/2014/main" id="{967208B8-35FB-4779-8D4B-EE0AEBEC7F0D}"/>
              </a:ext>
            </a:extLst>
          </p:cNvPr>
          <p:cNvPicPr>
            <a:picLocks noChangeAspect="1"/>
          </p:cNvPicPr>
          <p:nvPr/>
        </p:nvPicPr>
        <p:blipFill rotWithShape="1">
          <a:blip r:embed="rId4">
            <a:extLst>
              <a:ext uri="{28A0092B-C50C-407E-A947-70E740481C1C}">
                <a14:useLocalDpi xmlns:a14="http://schemas.microsoft.com/office/drawing/2010/main" val="0"/>
              </a:ext>
            </a:extLst>
          </a:blip>
          <a:srcRect l="4809" r="10161"/>
          <a:stretch/>
        </p:blipFill>
        <p:spPr>
          <a:xfrm>
            <a:off x="2495031" y="1419004"/>
            <a:ext cx="3408795" cy="2370494"/>
          </a:xfrm>
          <a:prstGeom prst="rect">
            <a:avLst/>
          </a:prstGeom>
          <a:solidFill>
            <a:schemeClr val="bg1">
              <a:lumMod val="85000"/>
            </a:schemeClr>
          </a:solidFill>
          <a:ln w="3175">
            <a:noFill/>
          </a:ln>
          <a:effectLst/>
        </p:spPr>
      </p:pic>
      <p:sp>
        <p:nvSpPr>
          <p:cNvPr id="39" name="テキスト ボックス 38">
            <a:extLst>
              <a:ext uri="{FF2B5EF4-FFF2-40B4-BE49-F238E27FC236}">
                <a16:creationId xmlns:a16="http://schemas.microsoft.com/office/drawing/2014/main" id="{8A32E96C-E33C-4190-B215-62C1229F2DF5}"/>
              </a:ext>
            </a:extLst>
          </p:cNvPr>
          <p:cNvSpPr txBox="1"/>
          <p:nvPr/>
        </p:nvSpPr>
        <p:spPr>
          <a:xfrm>
            <a:off x="3150633" y="2722057"/>
            <a:ext cx="390873" cy="330316"/>
          </a:xfrm>
          <a:prstGeom prst="rect">
            <a:avLst/>
          </a:prstGeom>
          <a:noFill/>
        </p:spPr>
        <p:txBody>
          <a:bodyPr wrap="none" rtlCol="0">
            <a:spAutoFit/>
          </a:bodyPr>
          <a:lstStyle/>
          <a:p>
            <a:r>
              <a:rPr kumimoji="1" lang="ja-JP" altLang="en-US" sz="1400" i="1">
                <a:solidFill>
                  <a:srgbClr val="FF0000"/>
                </a:solidFill>
              </a:rPr>
              <a:t>①</a:t>
            </a:r>
          </a:p>
        </p:txBody>
      </p:sp>
      <p:sp>
        <p:nvSpPr>
          <p:cNvPr id="40" name="テキスト ボックス 39">
            <a:extLst>
              <a:ext uri="{FF2B5EF4-FFF2-40B4-BE49-F238E27FC236}">
                <a16:creationId xmlns:a16="http://schemas.microsoft.com/office/drawing/2014/main" id="{F935F436-4F88-493D-84FA-81A4344009C0}"/>
              </a:ext>
            </a:extLst>
          </p:cNvPr>
          <p:cNvSpPr txBox="1"/>
          <p:nvPr/>
        </p:nvSpPr>
        <p:spPr>
          <a:xfrm>
            <a:off x="5212329" y="1541062"/>
            <a:ext cx="390873" cy="330316"/>
          </a:xfrm>
          <a:prstGeom prst="rect">
            <a:avLst/>
          </a:prstGeom>
          <a:noFill/>
        </p:spPr>
        <p:txBody>
          <a:bodyPr wrap="none" rtlCol="0">
            <a:spAutoFit/>
          </a:bodyPr>
          <a:lstStyle/>
          <a:p>
            <a:r>
              <a:rPr kumimoji="1" lang="ja-JP" altLang="en-US" sz="1400" i="1">
                <a:solidFill>
                  <a:srgbClr val="FF0000"/>
                </a:solidFill>
              </a:rPr>
              <a:t>②</a:t>
            </a:r>
          </a:p>
        </p:txBody>
      </p:sp>
      <p:grpSp>
        <p:nvGrpSpPr>
          <p:cNvPr id="42" name="グループ化 41">
            <a:extLst>
              <a:ext uri="{FF2B5EF4-FFF2-40B4-BE49-F238E27FC236}">
                <a16:creationId xmlns:a16="http://schemas.microsoft.com/office/drawing/2014/main" id="{6E99F824-C5BA-42A8-BFEE-272972971F5F}"/>
              </a:ext>
            </a:extLst>
          </p:cNvPr>
          <p:cNvGrpSpPr/>
          <p:nvPr/>
        </p:nvGrpSpPr>
        <p:grpSpPr>
          <a:xfrm>
            <a:off x="2495031" y="1173765"/>
            <a:ext cx="260968" cy="253916"/>
            <a:chOff x="346395" y="1040447"/>
            <a:chExt cx="253400" cy="262900"/>
          </a:xfrm>
        </p:grpSpPr>
        <p:sp>
          <p:nvSpPr>
            <p:cNvPr id="43" name="正方形/長方形 42">
              <a:extLst>
                <a:ext uri="{FF2B5EF4-FFF2-40B4-BE49-F238E27FC236}">
                  <a16:creationId xmlns:a16="http://schemas.microsoft.com/office/drawing/2014/main" id="{22F5C425-F45B-4EB1-8F70-4D334FA86C0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4" name="テキスト ボックス 43">
              <a:extLst>
                <a:ext uri="{FF2B5EF4-FFF2-40B4-BE49-F238E27FC236}">
                  <a16:creationId xmlns:a16="http://schemas.microsoft.com/office/drawing/2014/main" id="{8A642502-610C-40D6-A25F-48BDDD6E9E19}"/>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121826398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コンテンツ プレースホルダー 5" descr="屋内, 座る, 光, ホワイト が含まれている画像&#10;&#10;自動的に生成された説明">
            <a:extLst>
              <a:ext uri="{FF2B5EF4-FFF2-40B4-BE49-F238E27FC236}">
                <a16:creationId xmlns:a16="http://schemas.microsoft.com/office/drawing/2014/main" id="{9387B714-E21F-8F49-9469-FAAAEF74A497}"/>
              </a:ext>
            </a:extLst>
          </p:cNvPr>
          <p:cNvPicPr>
            <a:picLocks noGrp="1" noChangeAspect="1"/>
          </p:cNvPicPr>
          <p:nvPr>
            <p:ph idx="1"/>
          </p:nvPr>
        </p:nvPicPr>
        <p:blipFill rotWithShape="1">
          <a:blip r:embed="rId2">
            <a:extLst>
              <a:ext uri="{28A0092B-C50C-407E-A947-70E740481C1C}">
                <a14:useLocalDpi xmlns:a14="http://schemas.microsoft.com/office/drawing/2010/main" val="0"/>
              </a:ext>
            </a:extLst>
          </a:blip>
          <a:stretch/>
        </p:blipFill>
        <p:spPr>
          <a:xfrm>
            <a:off x="1444885" y="1158869"/>
            <a:ext cx="3574698" cy="1742657"/>
          </a:xfrm>
        </p:spPr>
      </p:pic>
      <p:sp>
        <p:nvSpPr>
          <p:cNvPr id="3" name="スライド番号プレースホルダー 2">
            <a:extLst>
              <a:ext uri="{FF2B5EF4-FFF2-40B4-BE49-F238E27FC236}">
                <a16:creationId xmlns:a16="http://schemas.microsoft.com/office/drawing/2014/main" id="{41AD3FB3-4FF9-44AE-B8FB-367F4E69AC86}"/>
              </a:ext>
            </a:extLst>
          </p:cNvPr>
          <p:cNvSpPr>
            <a:spLocks noGrp="1"/>
          </p:cNvSpPr>
          <p:nvPr>
            <p:ph type="sldNum" sz="quarter" idx="4"/>
          </p:nvPr>
        </p:nvSpPr>
        <p:spPr/>
        <p:txBody>
          <a:bodyPr/>
          <a:lstStyle/>
          <a:p>
            <a:fld id="{FF201CBC-0A1A-4EBD-A1D5-774CF332F279}" type="slidenum">
              <a:rPr kumimoji="1" lang="ja-JP" altLang="en-US" smtClean="0"/>
              <a:pPr/>
              <a:t>80</a:t>
            </a:fld>
            <a:endParaRPr kumimoji="1" lang="ja-JP" altLang="en-US"/>
          </a:p>
        </p:txBody>
      </p:sp>
      <p:sp>
        <p:nvSpPr>
          <p:cNvPr id="4" name="字幕 3">
            <a:extLst>
              <a:ext uri="{FF2B5EF4-FFF2-40B4-BE49-F238E27FC236}">
                <a16:creationId xmlns:a16="http://schemas.microsoft.com/office/drawing/2014/main" id="{A787A308-4682-4E64-AD97-545B0B2F7AD0}"/>
              </a:ext>
            </a:extLst>
          </p:cNvPr>
          <p:cNvSpPr>
            <a:spLocks noGrp="1"/>
          </p:cNvSpPr>
          <p:nvPr>
            <p:ph type="subTitle" idx="10"/>
          </p:nvPr>
        </p:nvSpPr>
        <p:spPr>
          <a:xfrm>
            <a:off x="452437" y="340740"/>
            <a:ext cx="9563101" cy="523964"/>
          </a:xfrm>
        </p:spPr>
        <p:txBody>
          <a:bodyPr/>
          <a:lstStyle/>
          <a:p>
            <a:r>
              <a:rPr lang="ja-JP" altLang="en-US"/>
              <a:t>③光源の設定　：光源の種類 </a:t>
            </a:r>
            <a:r>
              <a:rPr lang="en-US" altLang="ja-JP" dirty="0"/>
              <a:t>_ IES 1〜30</a:t>
            </a:r>
            <a:r>
              <a:rPr lang="ja-JP" altLang="en-US" sz="2400"/>
              <a:t>（配光データ）</a:t>
            </a:r>
          </a:p>
        </p:txBody>
      </p:sp>
      <p:sp>
        <p:nvSpPr>
          <p:cNvPr id="7" name="タイトル 6">
            <a:extLst>
              <a:ext uri="{FF2B5EF4-FFF2-40B4-BE49-F238E27FC236}">
                <a16:creationId xmlns:a16="http://schemas.microsoft.com/office/drawing/2014/main" id="{26A3C02C-B577-49EC-B4B2-B19A022CD95D}"/>
              </a:ext>
            </a:extLst>
          </p:cNvPr>
          <p:cNvSpPr>
            <a:spLocks noGrp="1"/>
          </p:cNvSpPr>
          <p:nvPr>
            <p:ph type="title"/>
          </p:nvPr>
        </p:nvSpPr>
        <p:spPr/>
        <p:txBody>
          <a:bodyPr/>
          <a:lstStyle/>
          <a:p>
            <a:endParaRPr kumimoji="1" lang="ja-JP" altLang="en-US"/>
          </a:p>
        </p:txBody>
      </p:sp>
      <p:pic>
        <p:nvPicPr>
          <p:cNvPr id="12" name="図 11" descr="屋内, 座る, 光, ホワイト が含まれている画像&#10;&#10;自動的に生成された説明">
            <a:extLst>
              <a:ext uri="{FF2B5EF4-FFF2-40B4-BE49-F238E27FC236}">
                <a16:creationId xmlns:a16="http://schemas.microsoft.com/office/drawing/2014/main" id="{E36C77A1-78A9-CB43-B077-9E091F0E39D5}"/>
              </a:ext>
            </a:extLst>
          </p:cNvPr>
          <p:cNvPicPr>
            <a:picLocks noChangeAspect="1"/>
          </p:cNvPicPr>
          <p:nvPr/>
        </p:nvPicPr>
        <p:blipFill rotWithShape="1">
          <a:blip r:embed="rId3">
            <a:extLst>
              <a:ext uri="{28A0092B-C50C-407E-A947-70E740481C1C}">
                <a14:useLocalDpi xmlns:a14="http://schemas.microsoft.com/office/drawing/2010/main" val="0"/>
              </a:ext>
            </a:extLst>
          </a:blip>
          <a:srcRect t="5466" b="6680"/>
          <a:stretch/>
        </p:blipFill>
        <p:spPr>
          <a:xfrm>
            <a:off x="1423179" y="4815887"/>
            <a:ext cx="3529611" cy="1744239"/>
          </a:xfrm>
          <a:prstGeom prst="rect">
            <a:avLst/>
          </a:prstGeom>
        </p:spPr>
      </p:pic>
      <p:pic>
        <p:nvPicPr>
          <p:cNvPr id="14" name="図 13" descr="座る, 光, 小さい, ホワイト が含まれている画像&#10;&#10;自動的に生成された説明">
            <a:extLst>
              <a:ext uri="{FF2B5EF4-FFF2-40B4-BE49-F238E27FC236}">
                <a16:creationId xmlns:a16="http://schemas.microsoft.com/office/drawing/2014/main" id="{2FA65D85-8E71-D342-A9A8-110DB307C00E}"/>
              </a:ext>
            </a:extLst>
          </p:cNvPr>
          <p:cNvPicPr>
            <a:picLocks noChangeAspect="1"/>
          </p:cNvPicPr>
          <p:nvPr/>
        </p:nvPicPr>
        <p:blipFill rotWithShape="1">
          <a:blip r:embed="rId4">
            <a:extLst>
              <a:ext uri="{28A0092B-C50C-407E-A947-70E740481C1C}">
                <a14:useLocalDpi xmlns:a14="http://schemas.microsoft.com/office/drawing/2010/main" val="0"/>
              </a:ext>
            </a:extLst>
          </a:blip>
          <a:srcRect t="5416" b="5979"/>
          <a:stretch/>
        </p:blipFill>
        <p:spPr>
          <a:xfrm>
            <a:off x="5082929" y="4815888"/>
            <a:ext cx="3499638" cy="1744238"/>
          </a:xfrm>
          <a:prstGeom prst="rect">
            <a:avLst/>
          </a:prstGeom>
        </p:spPr>
      </p:pic>
      <p:pic>
        <p:nvPicPr>
          <p:cNvPr id="15" name="図 14" descr="屋内, 小さい, 座る, 光 が含まれている画像&#10;&#10;自動的に生成された説明">
            <a:extLst>
              <a:ext uri="{FF2B5EF4-FFF2-40B4-BE49-F238E27FC236}">
                <a16:creationId xmlns:a16="http://schemas.microsoft.com/office/drawing/2014/main" id="{810FE77D-9675-E54B-B15F-C30F726A1C2F}"/>
              </a:ext>
            </a:extLst>
          </p:cNvPr>
          <p:cNvPicPr>
            <a:picLocks noChangeAspect="1"/>
          </p:cNvPicPr>
          <p:nvPr/>
        </p:nvPicPr>
        <p:blipFill rotWithShape="1">
          <a:blip r:embed="rId5">
            <a:extLst>
              <a:ext uri="{28A0092B-C50C-407E-A947-70E740481C1C}">
                <a14:useLocalDpi xmlns:a14="http://schemas.microsoft.com/office/drawing/2010/main" val="0"/>
              </a:ext>
            </a:extLst>
          </a:blip>
          <a:srcRect t="8292" b="4963"/>
          <a:stretch/>
        </p:blipFill>
        <p:spPr>
          <a:xfrm>
            <a:off x="1423179" y="2972283"/>
            <a:ext cx="3574698" cy="1744240"/>
          </a:xfrm>
          <a:prstGeom prst="rect">
            <a:avLst/>
          </a:prstGeom>
        </p:spPr>
      </p:pic>
      <p:pic>
        <p:nvPicPr>
          <p:cNvPr id="16" name="図 15" descr="屋内, 座る, 光, ホワイト が含まれている画像&#10;&#10;自動的に生成された説明">
            <a:extLst>
              <a:ext uri="{FF2B5EF4-FFF2-40B4-BE49-F238E27FC236}">
                <a16:creationId xmlns:a16="http://schemas.microsoft.com/office/drawing/2014/main" id="{E1D49C9C-CA44-F947-891C-9B4613D09FC1}"/>
              </a:ext>
            </a:extLst>
          </p:cNvPr>
          <p:cNvPicPr>
            <a:picLocks noChangeAspect="1"/>
          </p:cNvPicPr>
          <p:nvPr/>
        </p:nvPicPr>
        <p:blipFill rotWithShape="1">
          <a:blip r:embed="rId6">
            <a:extLst>
              <a:ext uri="{28A0092B-C50C-407E-A947-70E740481C1C}">
                <a14:useLocalDpi xmlns:a14="http://schemas.microsoft.com/office/drawing/2010/main" val="0"/>
              </a:ext>
            </a:extLst>
          </a:blip>
          <a:srcRect t="8719" r="2595" b="5497"/>
          <a:stretch/>
        </p:blipFill>
        <p:spPr>
          <a:xfrm>
            <a:off x="5082929" y="2972283"/>
            <a:ext cx="3499638" cy="1733674"/>
          </a:xfrm>
          <a:prstGeom prst="rect">
            <a:avLst/>
          </a:prstGeom>
        </p:spPr>
      </p:pic>
      <p:pic>
        <p:nvPicPr>
          <p:cNvPr id="17" name="図 16" descr="屋内, 座る, 光, ホワイト が含まれている画像&#10;&#10;自動的に生成された説明">
            <a:extLst>
              <a:ext uri="{FF2B5EF4-FFF2-40B4-BE49-F238E27FC236}">
                <a16:creationId xmlns:a16="http://schemas.microsoft.com/office/drawing/2014/main" id="{D3390035-535B-9644-BCBA-6C1D567C4632}"/>
              </a:ext>
            </a:extLst>
          </p:cNvPr>
          <p:cNvPicPr>
            <a:picLocks noChangeAspect="1"/>
          </p:cNvPicPr>
          <p:nvPr/>
        </p:nvPicPr>
        <p:blipFill rotWithShape="1">
          <a:blip r:embed="rId7">
            <a:extLst>
              <a:ext uri="{28A0092B-C50C-407E-A947-70E740481C1C}">
                <a14:useLocalDpi xmlns:a14="http://schemas.microsoft.com/office/drawing/2010/main" val="0"/>
              </a:ext>
            </a:extLst>
          </a:blip>
          <a:srcRect t="6358" b="5049"/>
          <a:stretch/>
        </p:blipFill>
        <p:spPr>
          <a:xfrm>
            <a:off x="5082929" y="1167361"/>
            <a:ext cx="3500154" cy="1744239"/>
          </a:xfrm>
          <a:prstGeom prst="rect">
            <a:avLst/>
          </a:prstGeom>
        </p:spPr>
      </p:pic>
      <p:sp>
        <p:nvSpPr>
          <p:cNvPr id="19" name="テキスト ボックス 18">
            <a:extLst>
              <a:ext uri="{FF2B5EF4-FFF2-40B4-BE49-F238E27FC236}">
                <a16:creationId xmlns:a16="http://schemas.microsoft.com/office/drawing/2014/main" id="{893DF40F-3AE4-3D44-AE5F-8F34993D3C21}"/>
              </a:ext>
            </a:extLst>
          </p:cNvPr>
          <p:cNvSpPr txBox="1"/>
          <p:nvPr/>
        </p:nvSpPr>
        <p:spPr>
          <a:xfrm>
            <a:off x="2534782" y="2512363"/>
            <a:ext cx="1353809" cy="338554"/>
          </a:xfrm>
          <a:prstGeom prst="rect">
            <a:avLst/>
          </a:prstGeom>
          <a:noFill/>
        </p:spPr>
        <p:txBody>
          <a:bodyPr wrap="square" rtlCol="0" anchor="ctr">
            <a:spAutoFit/>
          </a:bodyPr>
          <a:lstStyle/>
          <a:p>
            <a:pPr algn="ctr"/>
            <a:r>
              <a:rPr kumimoji="1" lang="ja-JP" altLang="en-US" sz="1600" i="1">
                <a:solidFill>
                  <a:schemeClr val="bg1"/>
                </a:solidFill>
              </a:rPr>
              <a:t>１～５</a:t>
            </a:r>
          </a:p>
        </p:txBody>
      </p:sp>
      <p:sp>
        <p:nvSpPr>
          <p:cNvPr id="20" name="テキスト ボックス 19">
            <a:extLst>
              <a:ext uri="{FF2B5EF4-FFF2-40B4-BE49-F238E27FC236}">
                <a16:creationId xmlns:a16="http://schemas.microsoft.com/office/drawing/2014/main" id="{6924F83A-2778-9047-941D-D0864289F315}"/>
              </a:ext>
            </a:extLst>
          </p:cNvPr>
          <p:cNvSpPr txBox="1"/>
          <p:nvPr/>
        </p:nvSpPr>
        <p:spPr>
          <a:xfrm>
            <a:off x="2180420" y="4361595"/>
            <a:ext cx="2062532" cy="338554"/>
          </a:xfrm>
          <a:prstGeom prst="rect">
            <a:avLst/>
          </a:prstGeom>
          <a:noFill/>
        </p:spPr>
        <p:txBody>
          <a:bodyPr wrap="square" rtlCol="0" anchor="ctr">
            <a:spAutoFit/>
          </a:bodyPr>
          <a:lstStyle/>
          <a:p>
            <a:pPr algn="ctr"/>
            <a:r>
              <a:rPr kumimoji="1" lang="en-US" altLang="ja-JP" sz="1600" i="1" dirty="0">
                <a:solidFill>
                  <a:schemeClr val="bg1"/>
                </a:solidFill>
              </a:rPr>
              <a:t>11</a:t>
            </a:r>
            <a:r>
              <a:rPr kumimoji="1" lang="ja-JP" altLang="en-US" sz="1600" i="1">
                <a:solidFill>
                  <a:schemeClr val="bg1"/>
                </a:solidFill>
              </a:rPr>
              <a:t>～</a:t>
            </a:r>
            <a:r>
              <a:rPr kumimoji="1" lang="en-US" altLang="ja-JP" sz="1600" i="1" dirty="0">
                <a:solidFill>
                  <a:schemeClr val="bg1"/>
                </a:solidFill>
              </a:rPr>
              <a:t>15</a:t>
            </a:r>
            <a:endParaRPr kumimoji="1" lang="ja-JP" altLang="en-US" sz="1600" i="1">
              <a:solidFill>
                <a:schemeClr val="bg1"/>
              </a:solidFill>
            </a:endParaRPr>
          </a:p>
        </p:txBody>
      </p:sp>
      <p:sp>
        <p:nvSpPr>
          <p:cNvPr id="21" name="テキスト ボックス 20">
            <a:extLst>
              <a:ext uri="{FF2B5EF4-FFF2-40B4-BE49-F238E27FC236}">
                <a16:creationId xmlns:a16="http://schemas.microsoft.com/office/drawing/2014/main" id="{2FF36A5B-16C8-6147-8703-FF20D6595EDF}"/>
              </a:ext>
            </a:extLst>
          </p:cNvPr>
          <p:cNvSpPr txBox="1"/>
          <p:nvPr/>
        </p:nvSpPr>
        <p:spPr>
          <a:xfrm>
            <a:off x="2403946" y="6219836"/>
            <a:ext cx="1615481" cy="338554"/>
          </a:xfrm>
          <a:prstGeom prst="rect">
            <a:avLst/>
          </a:prstGeom>
          <a:noFill/>
        </p:spPr>
        <p:txBody>
          <a:bodyPr wrap="square" rtlCol="0" anchor="ctr">
            <a:spAutoFit/>
          </a:bodyPr>
          <a:lstStyle/>
          <a:p>
            <a:pPr algn="ctr"/>
            <a:r>
              <a:rPr kumimoji="1" lang="en-US" altLang="ja-JP" sz="1600" i="1" dirty="0">
                <a:solidFill>
                  <a:schemeClr val="bg1"/>
                </a:solidFill>
              </a:rPr>
              <a:t>21</a:t>
            </a:r>
            <a:r>
              <a:rPr kumimoji="1" lang="ja-JP" altLang="en-US" sz="1600" i="1">
                <a:solidFill>
                  <a:schemeClr val="bg1"/>
                </a:solidFill>
              </a:rPr>
              <a:t>～</a:t>
            </a:r>
            <a:r>
              <a:rPr kumimoji="1" lang="en-US" altLang="ja-JP" sz="1600" i="1" dirty="0">
                <a:solidFill>
                  <a:schemeClr val="bg1"/>
                </a:solidFill>
              </a:rPr>
              <a:t>25</a:t>
            </a:r>
            <a:endParaRPr kumimoji="1" lang="ja-JP" altLang="en-US" sz="1600" i="1">
              <a:solidFill>
                <a:schemeClr val="bg1"/>
              </a:solidFill>
            </a:endParaRPr>
          </a:p>
        </p:txBody>
      </p:sp>
      <p:sp>
        <p:nvSpPr>
          <p:cNvPr id="22" name="テキスト ボックス 21">
            <a:extLst>
              <a:ext uri="{FF2B5EF4-FFF2-40B4-BE49-F238E27FC236}">
                <a16:creationId xmlns:a16="http://schemas.microsoft.com/office/drawing/2014/main" id="{5453A016-D3D0-FA4F-AE94-E9F44FD88815}"/>
              </a:ext>
            </a:extLst>
          </p:cNvPr>
          <p:cNvSpPr txBox="1"/>
          <p:nvPr/>
        </p:nvSpPr>
        <p:spPr>
          <a:xfrm>
            <a:off x="6186760" y="2512363"/>
            <a:ext cx="1236158" cy="338554"/>
          </a:xfrm>
          <a:prstGeom prst="rect">
            <a:avLst/>
          </a:prstGeom>
          <a:noFill/>
        </p:spPr>
        <p:txBody>
          <a:bodyPr wrap="square" rtlCol="0" anchor="ctr">
            <a:spAutoFit/>
          </a:bodyPr>
          <a:lstStyle/>
          <a:p>
            <a:pPr algn="ctr"/>
            <a:r>
              <a:rPr kumimoji="1" lang="ja-JP" altLang="en-US" sz="1600" i="1">
                <a:solidFill>
                  <a:schemeClr val="bg1"/>
                </a:solidFill>
              </a:rPr>
              <a:t>６～</a:t>
            </a:r>
            <a:r>
              <a:rPr kumimoji="1" lang="en-US" altLang="ja-JP" sz="1600" i="1" dirty="0">
                <a:solidFill>
                  <a:schemeClr val="bg1"/>
                </a:solidFill>
              </a:rPr>
              <a:t>10</a:t>
            </a:r>
            <a:endParaRPr kumimoji="1" lang="ja-JP" altLang="en-US" sz="1600" i="1">
              <a:solidFill>
                <a:schemeClr val="bg1"/>
              </a:solidFill>
            </a:endParaRPr>
          </a:p>
        </p:txBody>
      </p:sp>
      <p:sp>
        <p:nvSpPr>
          <p:cNvPr id="23" name="テキスト ボックス 22">
            <a:extLst>
              <a:ext uri="{FF2B5EF4-FFF2-40B4-BE49-F238E27FC236}">
                <a16:creationId xmlns:a16="http://schemas.microsoft.com/office/drawing/2014/main" id="{F159BCDC-F045-9041-A551-F7CAC4BCFE7B}"/>
              </a:ext>
            </a:extLst>
          </p:cNvPr>
          <p:cNvSpPr txBox="1"/>
          <p:nvPr/>
        </p:nvSpPr>
        <p:spPr>
          <a:xfrm>
            <a:off x="6079372" y="4361595"/>
            <a:ext cx="1450935" cy="338554"/>
          </a:xfrm>
          <a:prstGeom prst="rect">
            <a:avLst/>
          </a:prstGeom>
          <a:noFill/>
        </p:spPr>
        <p:txBody>
          <a:bodyPr wrap="square" rtlCol="0" anchor="ctr">
            <a:spAutoFit/>
          </a:bodyPr>
          <a:lstStyle/>
          <a:p>
            <a:pPr algn="ctr"/>
            <a:r>
              <a:rPr kumimoji="1" lang="en-US" altLang="ja-JP" sz="1600" i="1" dirty="0">
                <a:solidFill>
                  <a:schemeClr val="bg1"/>
                </a:solidFill>
              </a:rPr>
              <a:t>16</a:t>
            </a:r>
            <a:r>
              <a:rPr kumimoji="1" lang="ja-JP" altLang="en-US" sz="1600" i="1">
                <a:solidFill>
                  <a:schemeClr val="bg1"/>
                </a:solidFill>
              </a:rPr>
              <a:t>～</a:t>
            </a:r>
            <a:r>
              <a:rPr kumimoji="1" lang="en-US" altLang="ja-JP" sz="1600" i="1" dirty="0">
                <a:solidFill>
                  <a:schemeClr val="bg1"/>
                </a:solidFill>
              </a:rPr>
              <a:t>20</a:t>
            </a:r>
            <a:endParaRPr kumimoji="1" lang="ja-JP" altLang="en-US" sz="1600" i="1">
              <a:solidFill>
                <a:schemeClr val="bg1"/>
              </a:solidFill>
            </a:endParaRPr>
          </a:p>
        </p:txBody>
      </p:sp>
      <p:sp>
        <p:nvSpPr>
          <p:cNvPr id="24" name="テキスト ボックス 23">
            <a:extLst>
              <a:ext uri="{FF2B5EF4-FFF2-40B4-BE49-F238E27FC236}">
                <a16:creationId xmlns:a16="http://schemas.microsoft.com/office/drawing/2014/main" id="{7352B635-2C14-7D43-A617-060179580A86}"/>
              </a:ext>
            </a:extLst>
          </p:cNvPr>
          <p:cNvSpPr txBox="1"/>
          <p:nvPr/>
        </p:nvSpPr>
        <p:spPr>
          <a:xfrm>
            <a:off x="6186760" y="6219836"/>
            <a:ext cx="1236158" cy="338554"/>
          </a:xfrm>
          <a:prstGeom prst="rect">
            <a:avLst/>
          </a:prstGeom>
          <a:noFill/>
        </p:spPr>
        <p:txBody>
          <a:bodyPr wrap="square" rtlCol="0" anchor="ctr">
            <a:spAutoFit/>
          </a:bodyPr>
          <a:lstStyle/>
          <a:p>
            <a:pPr algn="ctr"/>
            <a:r>
              <a:rPr kumimoji="1" lang="en-US" altLang="ja-JP" sz="1600" i="1" dirty="0">
                <a:solidFill>
                  <a:schemeClr val="bg1"/>
                </a:solidFill>
              </a:rPr>
              <a:t>26</a:t>
            </a:r>
            <a:r>
              <a:rPr kumimoji="1" lang="ja-JP" altLang="en-US" sz="1600" i="1">
                <a:solidFill>
                  <a:schemeClr val="bg1"/>
                </a:solidFill>
              </a:rPr>
              <a:t>～</a:t>
            </a:r>
            <a:r>
              <a:rPr kumimoji="1" lang="en-US" altLang="ja-JP" sz="1600" i="1" dirty="0">
                <a:solidFill>
                  <a:schemeClr val="bg1"/>
                </a:solidFill>
              </a:rPr>
              <a:t>30</a:t>
            </a:r>
            <a:endParaRPr kumimoji="1" lang="ja-JP" altLang="en-US" sz="1600" i="1">
              <a:solidFill>
                <a:schemeClr val="bg1"/>
              </a:solidFill>
            </a:endParaRPr>
          </a:p>
        </p:txBody>
      </p:sp>
      <p:sp>
        <p:nvSpPr>
          <p:cNvPr id="2" name="正方形/長方形 1">
            <a:extLst>
              <a:ext uri="{FF2B5EF4-FFF2-40B4-BE49-F238E27FC236}">
                <a16:creationId xmlns:a16="http://schemas.microsoft.com/office/drawing/2014/main" id="{0EC8CE20-3DD3-A648-8A09-1A420A9915B1}"/>
              </a:ext>
            </a:extLst>
          </p:cNvPr>
          <p:cNvSpPr/>
          <p:nvPr/>
        </p:nvSpPr>
        <p:spPr>
          <a:xfrm>
            <a:off x="-152400" y="3988651"/>
            <a:ext cx="1689099" cy="754053"/>
          </a:xfrm>
          <a:prstGeom prst="rect">
            <a:avLst/>
          </a:prstGeom>
        </p:spPr>
        <p:txBody>
          <a:bodyPr wrap="square">
            <a:spAutoFit/>
          </a:bodyPr>
          <a:lstStyle/>
          <a:p>
            <a:pPr algn="ctr"/>
            <a:r>
              <a:rPr lang="ja-JP" altLang="en-US" sz="1600" i="1">
                <a:solidFill>
                  <a:schemeClr val="tx1">
                    <a:lumMod val="65000"/>
                    <a:lumOff val="35000"/>
                  </a:schemeClr>
                </a:solidFill>
              </a:rPr>
              <a:t>ダウンライト</a:t>
            </a:r>
            <a:endParaRPr lang="en-US" altLang="ja-JP" sz="1600" i="1" dirty="0">
              <a:solidFill>
                <a:schemeClr val="tx1">
                  <a:lumMod val="65000"/>
                  <a:lumOff val="35000"/>
                </a:schemeClr>
              </a:solidFill>
            </a:endParaRPr>
          </a:p>
          <a:p>
            <a:pPr algn="ctr"/>
            <a:r>
              <a:rPr lang="en-US" altLang="ja-JP" sz="1100" i="1" spc="-150">
                <a:solidFill>
                  <a:schemeClr val="tx1">
                    <a:lumMod val="65000"/>
                    <a:lumOff val="35000"/>
                  </a:schemeClr>
                </a:solidFill>
              </a:rPr>
              <a:t>( </a:t>
            </a:r>
            <a:r>
              <a:rPr lang="ja-JP" altLang="en-US" sz="1100" i="1" spc="-150">
                <a:solidFill>
                  <a:schemeClr val="tx1">
                    <a:lumMod val="65000"/>
                    <a:lumOff val="35000"/>
                  </a:schemeClr>
                </a:solidFill>
              </a:rPr>
              <a:t>ウォールウォッシャー </a:t>
            </a:r>
            <a:r>
              <a:rPr lang="en-US" altLang="ja-JP" sz="1100" i="1" spc="-150">
                <a:solidFill>
                  <a:schemeClr val="tx1">
                    <a:lumMod val="65000"/>
                    <a:lumOff val="35000"/>
                  </a:schemeClr>
                </a:solidFill>
              </a:rPr>
              <a:t>)</a:t>
            </a:r>
            <a:endParaRPr lang="en-US" altLang="ja-JP" sz="1100" i="1" spc="-150" dirty="0">
              <a:solidFill>
                <a:schemeClr val="tx1">
                  <a:lumMod val="65000"/>
                  <a:lumOff val="35000"/>
                </a:schemeClr>
              </a:solidFill>
            </a:endParaRPr>
          </a:p>
          <a:p>
            <a:pPr algn="ctr"/>
            <a:r>
              <a:rPr lang="en-US" altLang="ja-JP" sz="1600" i="1" dirty="0">
                <a:solidFill>
                  <a:schemeClr val="tx1">
                    <a:lumMod val="65000"/>
                    <a:lumOff val="35000"/>
                  </a:schemeClr>
                </a:solidFill>
              </a:rPr>
              <a:t>IES11</a:t>
            </a:r>
            <a:endParaRPr lang="ja-JP" altLang="en-US" sz="1600" i="1">
              <a:solidFill>
                <a:schemeClr val="tx1">
                  <a:lumMod val="65000"/>
                  <a:lumOff val="35000"/>
                </a:schemeClr>
              </a:solidFill>
            </a:endParaRPr>
          </a:p>
        </p:txBody>
      </p:sp>
      <p:sp>
        <p:nvSpPr>
          <p:cNvPr id="5" name="正方形/長方形 4">
            <a:extLst>
              <a:ext uri="{FF2B5EF4-FFF2-40B4-BE49-F238E27FC236}">
                <a16:creationId xmlns:a16="http://schemas.microsoft.com/office/drawing/2014/main" id="{2EDCD264-5095-D34F-8296-FB5F7ABDE66E}"/>
              </a:ext>
            </a:extLst>
          </p:cNvPr>
          <p:cNvSpPr/>
          <p:nvPr/>
        </p:nvSpPr>
        <p:spPr>
          <a:xfrm>
            <a:off x="8609094" y="4069207"/>
            <a:ext cx="800219" cy="584775"/>
          </a:xfrm>
          <a:prstGeom prst="rect">
            <a:avLst/>
          </a:prstGeom>
        </p:spPr>
        <p:txBody>
          <a:bodyPr wrap="none">
            <a:spAutoFit/>
          </a:bodyPr>
          <a:lstStyle/>
          <a:p>
            <a:r>
              <a:rPr lang="ja-JP" altLang="en-US" sz="1600" i="1">
                <a:solidFill>
                  <a:schemeClr val="tx1">
                    <a:lumMod val="65000"/>
                    <a:lumOff val="35000"/>
                  </a:schemeClr>
                </a:solidFill>
                <a:latin typeface="+mn-ea"/>
              </a:rPr>
              <a:t>飾り棚</a:t>
            </a:r>
            <a:endParaRPr lang="en-US" altLang="ja-JP" sz="1600" i="1" dirty="0">
              <a:solidFill>
                <a:schemeClr val="tx1">
                  <a:lumMod val="65000"/>
                  <a:lumOff val="35000"/>
                </a:schemeClr>
              </a:solidFill>
              <a:latin typeface="+mn-ea"/>
            </a:endParaRPr>
          </a:p>
          <a:p>
            <a:r>
              <a:rPr lang="en-US" altLang="ja-JP" sz="1600" i="1" dirty="0">
                <a:solidFill>
                  <a:schemeClr val="tx1">
                    <a:lumMod val="65000"/>
                    <a:lumOff val="35000"/>
                  </a:schemeClr>
                </a:solidFill>
                <a:latin typeface="+mn-ea"/>
              </a:rPr>
              <a:t>ISE19</a:t>
            </a:r>
          </a:p>
        </p:txBody>
      </p:sp>
      <p:sp>
        <p:nvSpPr>
          <p:cNvPr id="25" name="テキスト ボックス 24">
            <a:extLst>
              <a:ext uri="{FF2B5EF4-FFF2-40B4-BE49-F238E27FC236}">
                <a16:creationId xmlns:a16="http://schemas.microsoft.com/office/drawing/2014/main" id="{CD562894-BAA0-624D-828B-D3CA24759893}"/>
              </a:ext>
            </a:extLst>
          </p:cNvPr>
          <p:cNvSpPr txBox="1"/>
          <p:nvPr/>
        </p:nvSpPr>
        <p:spPr>
          <a:xfrm>
            <a:off x="234297" y="2245994"/>
            <a:ext cx="1210588" cy="584775"/>
          </a:xfrm>
          <a:prstGeom prst="rect">
            <a:avLst/>
          </a:prstGeom>
          <a:noFill/>
        </p:spPr>
        <p:txBody>
          <a:bodyPr wrap="none" rtlCol="0" anchor="ctr">
            <a:spAutoFit/>
          </a:bodyPr>
          <a:lstStyle/>
          <a:p>
            <a:pPr algn="r"/>
            <a:r>
              <a:rPr lang="ja-JP" altLang="en-US" sz="1600" i="1">
                <a:solidFill>
                  <a:schemeClr val="tx1">
                    <a:lumMod val="65000"/>
                    <a:lumOff val="35000"/>
                  </a:schemeClr>
                </a:solidFill>
              </a:rPr>
              <a:t>ペンダント</a:t>
            </a:r>
            <a:endParaRPr lang="en-US" altLang="ja-JP" sz="1600" i="1" dirty="0">
              <a:solidFill>
                <a:schemeClr val="tx1">
                  <a:lumMod val="65000"/>
                  <a:lumOff val="35000"/>
                </a:schemeClr>
              </a:solidFill>
            </a:endParaRPr>
          </a:p>
          <a:p>
            <a:pPr algn="r"/>
            <a:r>
              <a:rPr lang="en-US" altLang="ja-JP" sz="1600" i="1" dirty="0">
                <a:solidFill>
                  <a:schemeClr val="tx1">
                    <a:lumMod val="65000"/>
                    <a:lumOff val="35000"/>
                  </a:schemeClr>
                </a:solidFill>
              </a:rPr>
              <a:t>IES01</a:t>
            </a:r>
            <a:r>
              <a:rPr lang="ja-JP" altLang="en-US" sz="1600" i="1">
                <a:solidFill>
                  <a:schemeClr val="tx1">
                    <a:lumMod val="65000"/>
                    <a:lumOff val="35000"/>
                  </a:schemeClr>
                </a:solidFill>
              </a:rPr>
              <a:t>　</a:t>
            </a:r>
          </a:p>
        </p:txBody>
      </p:sp>
      <p:sp>
        <p:nvSpPr>
          <p:cNvPr id="6" name="角丸四角形 5">
            <a:extLst>
              <a:ext uri="{FF2B5EF4-FFF2-40B4-BE49-F238E27FC236}">
                <a16:creationId xmlns:a16="http://schemas.microsoft.com/office/drawing/2014/main" id="{F9E9DFC5-39E8-1349-887F-C61C27788A0A}"/>
              </a:ext>
            </a:extLst>
          </p:cNvPr>
          <p:cNvSpPr/>
          <p:nvPr/>
        </p:nvSpPr>
        <p:spPr>
          <a:xfrm>
            <a:off x="1822784" y="1431758"/>
            <a:ext cx="581162" cy="110662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角丸四角形 25">
            <a:extLst>
              <a:ext uri="{FF2B5EF4-FFF2-40B4-BE49-F238E27FC236}">
                <a16:creationId xmlns:a16="http://schemas.microsoft.com/office/drawing/2014/main" id="{B2CDFB0C-F1BD-BC43-99B3-BB128C690F7A}"/>
              </a:ext>
            </a:extLst>
          </p:cNvPr>
          <p:cNvSpPr/>
          <p:nvPr/>
        </p:nvSpPr>
        <p:spPr>
          <a:xfrm>
            <a:off x="1822784" y="3332748"/>
            <a:ext cx="776036" cy="110662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角丸四角形 26">
            <a:extLst>
              <a:ext uri="{FF2B5EF4-FFF2-40B4-BE49-F238E27FC236}">
                <a16:creationId xmlns:a16="http://schemas.microsoft.com/office/drawing/2014/main" id="{C5DDBC3B-9E87-6046-87BD-86ABD065D713}"/>
              </a:ext>
            </a:extLst>
          </p:cNvPr>
          <p:cNvSpPr/>
          <p:nvPr/>
        </p:nvSpPr>
        <p:spPr>
          <a:xfrm>
            <a:off x="7158159" y="3254972"/>
            <a:ext cx="457200" cy="1106623"/>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8769300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8AC8C5-FD55-4FC2-AB11-E8EA7721ABFA}"/>
              </a:ext>
            </a:extLst>
          </p:cNvPr>
          <p:cNvSpPr>
            <a:spLocks noGrp="1"/>
          </p:cNvSpPr>
          <p:nvPr>
            <p:ph type="sldNum" sz="quarter" idx="4"/>
          </p:nvPr>
        </p:nvSpPr>
        <p:spPr/>
        <p:txBody>
          <a:bodyPr/>
          <a:lstStyle/>
          <a:p>
            <a:fld id="{FF201CBC-0A1A-4EBD-A1D5-774CF332F279}" type="slidenum">
              <a:rPr kumimoji="1" lang="ja-JP" altLang="en-US" smtClean="0"/>
              <a:t>81</a:t>
            </a:fld>
            <a:endParaRPr kumimoji="1" lang="ja-JP" altLang="en-US"/>
          </a:p>
        </p:txBody>
      </p:sp>
      <p:sp>
        <p:nvSpPr>
          <p:cNvPr id="5" name="字幕 4">
            <a:extLst>
              <a:ext uri="{FF2B5EF4-FFF2-40B4-BE49-F238E27FC236}">
                <a16:creationId xmlns:a16="http://schemas.microsoft.com/office/drawing/2014/main" id="{E0A62E45-8656-4E97-B4E2-EED5EB5BF9B3}"/>
              </a:ext>
            </a:extLst>
          </p:cNvPr>
          <p:cNvSpPr>
            <a:spLocks noGrp="1"/>
          </p:cNvSpPr>
          <p:nvPr>
            <p:ph type="subTitle" idx="10"/>
          </p:nvPr>
        </p:nvSpPr>
        <p:spPr/>
        <p:txBody>
          <a:bodyPr/>
          <a:lstStyle/>
          <a:p>
            <a:r>
              <a:rPr lang="ja-JP" altLang="en-US"/>
              <a:t>③光源の設定　：光源の設定と配置</a:t>
            </a:r>
            <a:r>
              <a:rPr lang="en-US" altLang="ja-JP" dirty="0"/>
              <a:t>- 1</a:t>
            </a:r>
            <a:endParaRPr kumimoji="1" lang="ja-JP" altLang="en-US"/>
          </a:p>
        </p:txBody>
      </p:sp>
      <p:sp>
        <p:nvSpPr>
          <p:cNvPr id="6" name="タイトル 5">
            <a:extLst>
              <a:ext uri="{FF2B5EF4-FFF2-40B4-BE49-F238E27FC236}">
                <a16:creationId xmlns:a16="http://schemas.microsoft.com/office/drawing/2014/main" id="{16F53907-8170-43E7-81FC-C44E8062E0D1}"/>
              </a:ext>
            </a:extLst>
          </p:cNvPr>
          <p:cNvSpPr>
            <a:spLocks noGrp="1"/>
          </p:cNvSpPr>
          <p:nvPr>
            <p:ph type="title"/>
          </p:nvPr>
        </p:nvSpPr>
        <p:spPr/>
        <p:txBody>
          <a:bodyPr/>
          <a:lstStyle/>
          <a:p>
            <a:endParaRPr lang="ja-JP" altLang="en-US"/>
          </a:p>
        </p:txBody>
      </p:sp>
      <p:pic>
        <p:nvPicPr>
          <p:cNvPr id="3" name="図 2">
            <a:extLst>
              <a:ext uri="{FF2B5EF4-FFF2-40B4-BE49-F238E27FC236}">
                <a16:creationId xmlns:a16="http://schemas.microsoft.com/office/drawing/2014/main" id="{84BA7042-99A8-CC4A-ABA5-0AF72D03D3E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7648" y="1162598"/>
            <a:ext cx="8994287" cy="5200365"/>
          </a:xfrm>
          <a:prstGeom prst="rect">
            <a:avLst/>
          </a:prstGeom>
        </p:spPr>
      </p:pic>
      <p:sp>
        <p:nvSpPr>
          <p:cNvPr id="8" name="テキスト ボックス 7">
            <a:extLst>
              <a:ext uri="{FF2B5EF4-FFF2-40B4-BE49-F238E27FC236}">
                <a16:creationId xmlns:a16="http://schemas.microsoft.com/office/drawing/2014/main" id="{F3096205-1F3F-4078-9DDD-96446077F014}"/>
              </a:ext>
            </a:extLst>
          </p:cNvPr>
          <p:cNvSpPr txBox="1"/>
          <p:nvPr/>
        </p:nvSpPr>
        <p:spPr>
          <a:xfrm>
            <a:off x="1936865" y="2278534"/>
            <a:ext cx="2388795" cy="369332"/>
          </a:xfrm>
          <a:prstGeom prst="rect">
            <a:avLst/>
          </a:prstGeom>
          <a:noFill/>
        </p:spPr>
        <p:txBody>
          <a:bodyPr wrap="none" rtlCol="0" anchor="ctr">
            <a:spAutoFit/>
          </a:bodyPr>
          <a:lstStyle/>
          <a:p>
            <a:pPr algn="ctr"/>
            <a:r>
              <a:rPr lang="ja-JP" altLang="en-US" i="1">
                <a:solidFill>
                  <a:schemeClr val="bg1"/>
                </a:solidFill>
              </a:rPr>
              <a:t>ペンダント：</a:t>
            </a:r>
            <a:r>
              <a:rPr lang="en-US" altLang="ja-JP" i="1" dirty="0">
                <a:solidFill>
                  <a:schemeClr val="bg1"/>
                </a:solidFill>
              </a:rPr>
              <a:t>IES01</a:t>
            </a:r>
            <a:r>
              <a:rPr lang="ja-JP" altLang="en-US" i="1">
                <a:solidFill>
                  <a:schemeClr val="bg1"/>
                </a:solidFill>
              </a:rPr>
              <a:t>　</a:t>
            </a:r>
          </a:p>
        </p:txBody>
      </p:sp>
      <p:sp>
        <p:nvSpPr>
          <p:cNvPr id="9" name="字幕 4">
            <a:extLst>
              <a:ext uri="{FF2B5EF4-FFF2-40B4-BE49-F238E27FC236}">
                <a16:creationId xmlns:a16="http://schemas.microsoft.com/office/drawing/2014/main" id="{9DE2A1DC-9116-4843-BF0F-CF6339AC9718}"/>
              </a:ext>
            </a:extLst>
          </p:cNvPr>
          <p:cNvSpPr txBox="1">
            <a:spLocks/>
          </p:cNvSpPr>
          <p:nvPr/>
        </p:nvSpPr>
        <p:spPr>
          <a:xfrm>
            <a:off x="2225196" y="5355342"/>
            <a:ext cx="91091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i="0" dirty="0">
                <a:solidFill>
                  <a:srgbClr val="FFC000"/>
                </a:solidFill>
                <a:latin typeface="HGSGothicE" panose="020B0900000000000000" pitchFamily="34" charset="-128"/>
                <a:ea typeface="HGSGothicE" panose="020B0900000000000000" pitchFamily="34" charset="-128"/>
              </a:rPr>
              <a:t>838 </a:t>
            </a:r>
            <a:r>
              <a:rPr lang="en-US" altLang="ja-JP" sz="1400" i="0" dirty="0" err="1">
                <a:solidFill>
                  <a:srgbClr val="FFC000"/>
                </a:solidFill>
                <a:latin typeface="HGSGothicE" panose="020B0900000000000000" pitchFamily="34" charset="-128"/>
                <a:ea typeface="HGSGothicE" panose="020B0900000000000000" pitchFamily="34" charset="-128"/>
              </a:rPr>
              <a:t>lm</a:t>
            </a:r>
            <a:endParaRPr lang="ja-JP" altLang="en-US" sz="1400" i="0">
              <a:solidFill>
                <a:srgbClr val="FFC000"/>
              </a:solidFill>
              <a:latin typeface="HGSGothicE" panose="020B0900000000000000" pitchFamily="34" charset="-128"/>
              <a:ea typeface="HGSGothicE" panose="020B0900000000000000" pitchFamily="34" charset="-128"/>
            </a:endParaRPr>
          </a:p>
        </p:txBody>
      </p:sp>
      <p:sp>
        <p:nvSpPr>
          <p:cNvPr id="10" name="字幕 4">
            <a:extLst>
              <a:ext uri="{FF2B5EF4-FFF2-40B4-BE49-F238E27FC236}">
                <a16:creationId xmlns:a16="http://schemas.microsoft.com/office/drawing/2014/main" id="{515C476F-6B8C-3C49-BC0B-EB1FDB1AE5C6}"/>
              </a:ext>
            </a:extLst>
          </p:cNvPr>
          <p:cNvSpPr txBox="1">
            <a:spLocks/>
          </p:cNvSpPr>
          <p:nvPr/>
        </p:nvSpPr>
        <p:spPr>
          <a:xfrm>
            <a:off x="3446777" y="5341055"/>
            <a:ext cx="91091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i="0" dirty="0">
                <a:solidFill>
                  <a:srgbClr val="FFC000"/>
                </a:solidFill>
                <a:latin typeface="HGSGothicE" panose="020B0900000000000000" pitchFamily="34" charset="-128"/>
                <a:ea typeface="HGSGothicE" panose="020B0900000000000000" pitchFamily="34" charset="-128"/>
              </a:rPr>
              <a:t>4500K</a:t>
            </a:r>
            <a:endParaRPr lang="ja-JP" altLang="en-US" sz="1400" i="0">
              <a:solidFill>
                <a:srgbClr val="FFC000"/>
              </a:solidFill>
              <a:latin typeface="HGSGothicE" panose="020B0900000000000000" pitchFamily="34" charset="-128"/>
              <a:ea typeface="HGSGothicE" panose="020B0900000000000000" pitchFamily="34" charset="-128"/>
            </a:endParaRPr>
          </a:p>
        </p:txBody>
      </p:sp>
      <p:sp>
        <p:nvSpPr>
          <p:cNvPr id="11" name="字幕 4">
            <a:extLst>
              <a:ext uri="{FF2B5EF4-FFF2-40B4-BE49-F238E27FC236}">
                <a16:creationId xmlns:a16="http://schemas.microsoft.com/office/drawing/2014/main" id="{666E386C-225B-094E-AC8C-0A6DD77370B1}"/>
              </a:ext>
            </a:extLst>
          </p:cNvPr>
          <p:cNvSpPr txBox="1">
            <a:spLocks/>
          </p:cNvSpPr>
          <p:nvPr/>
        </p:nvSpPr>
        <p:spPr>
          <a:xfrm>
            <a:off x="4653009" y="5333910"/>
            <a:ext cx="91091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i="0" dirty="0">
                <a:solidFill>
                  <a:srgbClr val="FFC000"/>
                </a:solidFill>
                <a:latin typeface="HGSGothicE" panose="020B0900000000000000" pitchFamily="34" charset="-128"/>
                <a:ea typeface="HGSGothicE" panose="020B0900000000000000" pitchFamily="34" charset="-128"/>
              </a:rPr>
              <a:t>99°</a:t>
            </a:r>
            <a:endParaRPr lang="ja-JP" altLang="en-US" sz="1400" i="0">
              <a:solidFill>
                <a:srgbClr val="FFC000"/>
              </a:solidFill>
              <a:latin typeface="HGSGothicE" panose="020B0900000000000000" pitchFamily="34" charset="-128"/>
              <a:ea typeface="HGSGothicE" panose="020B0900000000000000" pitchFamily="34" charset="-128"/>
            </a:endParaRPr>
          </a:p>
        </p:txBody>
      </p:sp>
      <p:sp>
        <p:nvSpPr>
          <p:cNvPr id="12" name="字幕 4">
            <a:extLst>
              <a:ext uri="{FF2B5EF4-FFF2-40B4-BE49-F238E27FC236}">
                <a16:creationId xmlns:a16="http://schemas.microsoft.com/office/drawing/2014/main" id="{24463F86-875C-274A-8D96-21FBB94CB3BB}"/>
              </a:ext>
            </a:extLst>
          </p:cNvPr>
          <p:cNvSpPr txBox="1">
            <a:spLocks/>
          </p:cNvSpPr>
          <p:nvPr/>
        </p:nvSpPr>
        <p:spPr>
          <a:xfrm>
            <a:off x="5897083" y="5341055"/>
            <a:ext cx="91091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i="0" dirty="0">
                <a:solidFill>
                  <a:srgbClr val="FFC000"/>
                </a:solidFill>
                <a:latin typeface="HGSGothicE" panose="020B0900000000000000" pitchFamily="34" charset="-128"/>
                <a:ea typeface="HGSGothicE" panose="020B0900000000000000" pitchFamily="34" charset="-128"/>
              </a:rPr>
              <a:t>3.5m</a:t>
            </a:r>
            <a:endParaRPr lang="ja-JP" altLang="en-US" sz="1400" i="0">
              <a:solidFill>
                <a:srgbClr val="FFC000"/>
              </a:solidFill>
              <a:latin typeface="HGSGothicE" panose="020B0900000000000000" pitchFamily="34" charset="-128"/>
              <a:ea typeface="HGSGothicE" panose="020B0900000000000000" pitchFamily="34" charset="-128"/>
            </a:endParaRPr>
          </a:p>
        </p:txBody>
      </p:sp>
      <p:sp>
        <p:nvSpPr>
          <p:cNvPr id="13" name="字幕 4">
            <a:extLst>
              <a:ext uri="{FF2B5EF4-FFF2-40B4-BE49-F238E27FC236}">
                <a16:creationId xmlns:a16="http://schemas.microsoft.com/office/drawing/2014/main" id="{15EAFD3B-2424-124F-B385-748C4CA9C0CA}"/>
              </a:ext>
            </a:extLst>
          </p:cNvPr>
          <p:cNvSpPr txBox="1">
            <a:spLocks/>
          </p:cNvSpPr>
          <p:nvPr/>
        </p:nvSpPr>
        <p:spPr>
          <a:xfrm>
            <a:off x="7045324" y="5355342"/>
            <a:ext cx="91091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i="0" dirty="0">
                <a:solidFill>
                  <a:srgbClr val="FFC000"/>
                </a:solidFill>
                <a:latin typeface="HGSGothicE" panose="020B0900000000000000" pitchFamily="34" charset="-128"/>
                <a:ea typeface="HGSGothicE" panose="020B0900000000000000" pitchFamily="34" charset="-128"/>
              </a:rPr>
              <a:t>On</a:t>
            </a:r>
            <a:endParaRPr lang="ja-JP" altLang="en-US" sz="1400" i="0">
              <a:solidFill>
                <a:srgbClr val="FFC000"/>
              </a:solidFill>
              <a:latin typeface="HGSGothicE" panose="020B0900000000000000" pitchFamily="34" charset="-128"/>
              <a:ea typeface="HGSGothicE" panose="020B0900000000000000" pitchFamily="34" charset="-128"/>
            </a:endParaRPr>
          </a:p>
        </p:txBody>
      </p:sp>
      <p:sp>
        <p:nvSpPr>
          <p:cNvPr id="14" name="字幕 4">
            <a:extLst>
              <a:ext uri="{FF2B5EF4-FFF2-40B4-BE49-F238E27FC236}">
                <a16:creationId xmlns:a16="http://schemas.microsoft.com/office/drawing/2014/main" id="{02300BD6-1185-B341-A68A-B0FA31381540}"/>
              </a:ext>
            </a:extLst>
          </p:cNvPr>
          <p:cNvSpPr txBox="1">
            <a:spLocks/>
          </p:cNvSpPr>
          <p:nvPr/>
        </p:nvSpPr>
        <p:spPr>
          <a:xfrm>
            <a:off x="1008855" y="5333910"/>
            <a:ext cx="91091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1400" i="0" dirty="0">
                <a:solidFill>
                  <a:srgbClr val="FFC000"/>
                </a:solidFill>
                <a:latin typeface="HGSGothicE" panose="020B0900000000000000" pitchFamily="34" charset="-128"/>
                <a:ea typeface="HGSGothicE" panose="020B0900000000000000" pitchFamily="34" charset="-128"/>
              </a:rPr>
              <a:t>On</a:t>
            </a:r>
            <a:endParaRPr lang="ja-JP" altLang="en-US" sz="1400" i="0">
              <a:solidFill>
                <a:srgbClr val="FFC000"/>
              </a:solidFill>
              <a:latin typeface="HGSGothicE" panose="020B0900000000000000" pitchFamily="34" charset="-128"/>
              <a:ea typeface="HGSGothicE" panose="020B0900000000000000" pitchFamily="34" charset="-128"/>
            </a:endParaRPr>
          </a:p>
        </p:txBody>
      </p:sp>
      <p:sp>
        <p:nvSpPr>
          <p:cNvPr id="15" name="角丸四角形 14">
            <a:extLst>
              <a:ext uri="{FF2B5EF4-FFF2-40B4-BE49-F238E27FC236}">
                <a16:creationId xmlns:a16="http://schemas.microsoft.com/office/drawing/2014/main" id="{5E204102-0EB9-F846-A652-FD307D282C85}"/>
              </a:ext>
            </a:extLst>
          </p:cNvPr>
          <p:cNvSpPr/>
          <p:nvPr/>
        </p:nvSpPr>
        <p:spPr>
          <a:xfrm>
            <a:off x="7843836" y="3645309"/>
            <a:ext cx="976191" cy="171735"/>
          </a:xfrm>
          <a:prstGeom prst="round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テキスト ボックス 15">
            <a:extLst>
              <a:ext uri="{FF2B5EF4-FFF2-40B4-BE49-F238E27FC236}">
                <a16:creationId xmlns:a16="http://schemas.microsoft.com/office/drawing/2014/main" id="{A384E074-F98D-EF42-9431-21E73F05C112}"/>
              </a:ext>
            </a:extLst>
          </p:cNvPr>
          <p:cNvSpPr txBox="1"/>
          <p:nvPr/>
        </p:nvSpPr>
        <p:spPr>
          <a:xfrm>
            <a:off x="615359" y="4835961"/>
            <a:ext cx="1697902" cy="400110"/>
          </a:xfrm>
          <a:prstGeom prst="rect">
            <a:avLst/>
          </a:prstGeom>
          <a:noFill/>
        </p:spPr>
        <p:txBody>
          <a:bodyPr wrap="none" rtlCol="0" anchor="ctr">
            <a:spAutoFit/>
          </a:bodyPr>
          <a:lstStyle/>
          <a:p>
            <a:pPr algn="ctr"/>
            <a:r>
              <a:rPr lang="ja-JP" altLang="en-US" sz="2000" i="1">
                <a:solidFill>
                  <a:schemeClr val="bg1"/>
                </a:solidFill>
              </a:rPr>
              <a:t>光源の設定</a:t>
            </a:r>
            <a:r>
              <a:rPr lang="ja-JP" altLang="en-US" i="1">
                <a:solidFill>
                  <a:schemeClr val="bg1"/>
                </a:solidFill>
              </a:rPr>
              <a:t>　</a:t>
            </a:r>
          </a:p>
        </p:txBody>
      </p:sp>
    </p:spTree>
    <p:extLst>
      <p:ext uri="{BB962C8B-B14F-4D97-AF65-F5344CB8AC3E}">
        <p14:creationId xmlns:p14="http://schemas.microsoft.com/office/powerpoint/2010/main" val="349904757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8AC8C5-FD55-4FC2-AB11-E8EA7721ABFA}"/>
              </a:ext>
            </a:extLst>
          </p:cNvPr>
          <p:cNvSpPr>
            <a:spLocks noGrp="1"/>
          </p:cNvSpPr>
          <p:nvPr>
            <p:ph type="sldNum" sz="quarter" idx="4"/>
          </p:nvPr>
        </p:nvSpPr>
        <p:spPr/>
        <p:txBody>
          <a:bodyPr/>
          <a:lstStyle/>
          <a:p>
            <a:fld id="{FF201CBC-0A1A-4EBD-A1D5-774CF332F279}" type="slidenum">
              <a:rPr kumimoji="1" lang="ja-JP" altLang="en-US" smtClean="0"/>
              <a:t>82</a:t>
            </a:fld>
            <a:endParaRPr kumimoji="1" lang="ja-JP" altLang="en-US"/>
          </a:p>
        </p:txBody>
      </p:sp>
      <p:sp>
        <p:nvSpPr>
          <p:cNvPr id="5" name="字幕 4">
            <a:extLst>
              <a:ext uri="{FF2B5EF4-FFF2-40B4-BE49-F238E27FC236}">
                <a16:creationId xmlns:a16="http://schemas.microsoft.com/office/drawing/2014/main" id="{E0A62E45-8656-4E97-B4E2-EED5EB5BF9B3}"/>
              </a:ext>
            </a:extLst>
          </p:cNvPr>
          <p:cNvSpPr>
            <a:spLocks noGrp="1"/>
          </p:cNvSpPr>
          <p:nvPr>
            <p:ph type="subTitle" idx="10"/>
          </p:nvPr>
        </p:nvSpPr>
        <p:spPr/>
        <p:txBody>
          <a:bodyPr/>
          <a:lstStyle/>
          <a:p>
            <a:r>
              <a:rPr lang="ja-JP" altLang="en-US"/>
              <a:t>③光源の設定　</a:t>
            </a:r>
            <a:r>
              <a:rPr lang="en-US" altLang="ja-JP" dirty="0"/>
              <a:t> </a:t>
            </a:r>
            <a:r>
              <a:rPr lang="ja-JP" altLang="en-US"/>
              <a:t>：光源の設定と配置 </a:t>
            </a:r>
            <a:r>
              <a:rPr lang="en-US" altLang="ja-JP" dirty="0"/>
              <a:t>-</a:t>
            </a:r>
            <a:r>
              <a:rPr lang="ja-JP" altLang="en-US"/>
              <a:t> </a:t>
            </a:r>
            <a:r>
              <a:rPr lang="en-US" altLang="ja-JP" dirty="0"/>
              <a:t>2</a:t>
            </a:r>
            <a:endParaRPr kumimoji="1" lang="ja-JP" altLang="en-US"/>
          </a:p>
        </p:txBody>
      </p:sp>
      <p:sp>
        <p:nvSpPr>
          <p:cNvPr id="19" name="タイトル 18">
            <a:extLst>
              <a:ext uri="{FF2B5EF4-FFF2-40B4-BE49-F238E27FC236}">
                <a16:creationId xmlns:a16="http://schemas.microsoft.com/office/drawing/2014/main" id="{51CBC2A0-4679-4B8B-9723-7AAC51D36C99}"/>
              </a:ext>
            </a:extLst>
          </p:cNvPr>
          <p:cNvSpPr>
            <a:spLocks noGrp="1"/>
          </p:cNvSpPr>
          <p:nvPr>
            <p:ph type="title"/>
          </p:nvPr>
        </p:nvSpPr>
        <p:spPr>
          <a:xfrm>
            <a:off x="452437" y="9598"/>
            <a:ext cx="6266415" cy="327990"/>
          </a:xfrm>
        </p:spPr>
        <p:txBody>
          <a:bodyPr/>
          <a:lstStyle/>
          <a:p>
            <a:endParaRPr kumimoji="1" lang="ja-JP" altLang="en-US"/>
          </a:p>
        </p:txBody>
      </p:sp>
      <p:sp>
        <p:nvSpPr>
          <p:cNvPr id="8" name="テキスト ボックス 7">
            <a:extLst>
              <a:ext uri="{FF2B5EF4-FFF2-40B4-BE49-F238E27FC236}">
                <a16:creationId xmlns:a16="http://schemas.microsoft.com/office/drawing/2014/main" id="{F3096205-1F3F-4078-9DDD-96446077F014}"/>
              </a:ext>
            </a:extLst>
          </p:cNvPr>
          <p:cNvSpPr txBox="1"/>
          <p:nvPr/>
        </p:nvSpPr>
        <p:spPr>
          <a:xfrm>
            <a:off x="10379947" y="3878664"/>
            <a:ext cx="1569660" cy="369332"/>
          </a:xfrm>
          <a:prstGeom prst="rect">
            <a:avLst/>
          </a:prstGeom>
          <a:noFill/>
        </p:spPr>
        <p:txBody>
          <a:bodyPr wrap="none" rtlCol="0" anchor="ctr">
            <a:spAutoFit/>
          </a:bodyPr>
          <a:lstStyle/>
          <a:p>
            <a:pPr algn="ctr"/>
            <a:r>
              <a:rPr kumimoji="1" lang="ja-JP" altLang="en-US" i="1">
                <a:solidFill>
                  <a:schemeClr val="tx1">
                    <a:lumMod val="65000"/>
                    <a:lumOff val="35000"/>
                  </a:schemeClr>
                </a:solidFill>
              </a:rPr>
              <a:t>キャプション</a:t>
            </a:r>
          </a:p>
        </p:txBody>
      </p:sp>
      <p:pic>
        <p:nvPicPr>
          <p:cNvPr id="7" name="図 6" descr="屋内, 天井, ホワイト, 窓 が含まれている画像&#10;&#10;自動的に生成された説明">
            <a:extLst>
              <a:ext uri="{FF2B5EF4-FFF2-40B4-BE49-F238E27FC236}">
                <a16:creationId xmlns:a16="http://schemas.microsoft.com/office/drawing/2014/main" id="{67C334E4-1165-4494-97E4-4EAD3CA5AE27}"/>
              </a:ext>
            </a:extLst>
          </p:cNvPr>
          <p:cNvPicPr>
            <a:picLocks noChangeAspect="1"/>
          </p:cNvPicPr>
          <p:nvPr/>
        </p:nvPicPr>
        <p:blipFill rotWithShape="1">
          <a:blip r:embed="rId2">
            <a:extLst>
              <a:ext uri="{28A0092B-C50C-407E-A947-70E740481C1C}">
                <a14:useLocalDpi xmlns:a14="http://schemas.microsoft.com/office/drawing/2010/main" val="0"/>
              </a:ext>
            </a:extLst>
          </a:blip>
          <a:srcRect l="388" t="7087" r="7973" b="6760"/>
          <a:stretch/>
        </p:blipFill>
        <p:spPr>
          <a:xfrm>
            <a:off x="432116" y="1113471"/>
            <a:ext cx="9046791" cy="3520688"/>
          </a:xfrm>
          <a:prstGeom prst="rect">
            <a:avLst/>
          </a:prstGeom>
        </p:spPr>
      </p:pic>
      <p:sp>
        <p:nvSpPr>
          <p:cNvPr id="9" name="コンテンツ プレースホルダー 2">
            <a:extLst>
              <a:ext uri="{FF2B5EF4-FFF2-40B4-BE49-F238E27FC236}">
                <a16:creationId xmlns:a16="http://schemas.microsoft.com/office/drawing/2014/main" id="{34FE71AA-B138-4718-A88E-8D7A039530AE}"/>
              </a:ext>
            </a:extLst>
          </p:cNvPr>
          <p:cNvSpPr txBox="1">
            <a:spLocks/>
          </p:cNvSpPr>
          <p:nvPr/>
        </p:nvSpPr>
        <p:spPr>
          <a:xfrm>
            <a:off x="645318" y="4670840"/>
            <a:ext cx="9396590" cy="2828500"/>
          </a:xfrm>
          <a:prstGeom prst="rect">
            <a:avLst/>
          </a:prstGeom>
          <a:noFill/>
          <a:ln>
            <a:noFill/>
          </a:ln>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4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en-US" altLang="ja-JP" sz="2000" dirty="0"/>
              <a:t>     [</a:t>
            </a:r>
            <a:r>
              <a:rPr lang="ja-JP" altLang="en-US" sz="2000"/>
              <a:t>光源の設定</a:t>
            </a:r>
            <a:r>
              <a:rPr lang="en-US" altLang="ja-JP" sz="2000" dirty="0"/>
              <a:t>]</a:t>
            </a:r>
            <a:r>
              <a:rPr lang="ja-JP" altLang="en-US" sz="1700"/>
              <a:t>　　　</a:t>
            </a:r>
            <a:r>
              <a:rPr lang="ja-JP" altLang="en-US" sz="1400"/>
              <a:t>ライン照明の縦方向のものは垂直に回転させる</a:t>
            </a:r>
            <a:endParaRPr lang="en-US" altLang="ja-JP" sz="1400" dirty="0"/>
          </a:p>
          <a:p>
            <a:r>
              <a:rPr lang="ja-JP" altLang="en-US" sz="1700"/>
              <a:t>ライン照明：</a:t>
            </a:r>
            <a:r>
              <a:rPr lang="en-US" altLang="ja-JP" sz="1700" dirty="0">
                <a:solidFill>
                  <a:srgbClr val="FF0000"/>
                </a:solidFill>
              </a:rPr>
              <a:t>Neon Light </a:t>
            </a:r>
            <a:r>
              <a:rPr lang="en-US" altLang="ja-JP" sz="1700" dirty="0"/>
              <a:t>5</a:t>
            </a:r>
            <a:r>
              <a:rPr lang="ja-JP" altLang="en-US" sz="1200"/>
              <a:t>カ所</a:t>
            </a:r>
            <a:r>
              <a:rPr lang="en-US" altLang="ja-JP" sz="1700" dirty="0"/>
              <a:t>  </a:t>
            </a:r>
            <a:r>
              <a:rPr lang="ja-JP" altLang="en-US" sz="1700">
                <a:solidFill>
                  <a:schemeClr val="accent1"/>
                </a:solidFill>
              </a:rPr>
              <a:t>強度：</a:t>
            </a:r>
            <a:r>
              <a:rPr lang="ja-JP" altLang="en-US" sz="1200">
                <a:solidFill>
                  <a:schemeClr val="accent1"/>
                </a:solidFill>
              </a:rPr>
              <a:t>幕板</a:t>
            </a:r>
            <a:r>
              <a:rPr lang="en-US" altLang="ja-JP" sz="1700" dirty="0">
                <a:solidFill>
                  <a:schemeClr val="accent1"/>
                </a:solidFill>
              </a:rPr>
              <a:t>5600 </a:t>
            </a:r>
            <a:r>
              <a:rPr lang="ja-JP" altLang="en-US" sz="1200">
                <a:solidFill>
                  <a:schemeClr val="accent1"/>
                </a:solidFill>
              </a:rPr>
              <a:t>天井</a:t>
            </a:r>
            <a:r>
              <a:rPr lang="en-US" altLang="ja-JP" sz="1700" dirty="0">
                <a:solidFill>
                  <a:schemeClr val="accent1"/>
                </a:solidFill>
              </a:rPr>
              <a:t>2900 </a:t>
            </a:r>
            <a:r>
              <a:rPr lang="ja-JP" altLang="en-US" sz="1200">
                <a:solidFill>
                  <a:schemeClr val="accent1"/>
                </a:solidFill>
              </a:rPr>
              <a:t>縦</a:t>
            </a:r>
            <a:r>
              <a:rPr lang="en-US" altLang="ja-JP" sz="1700" dirty="0">
                <a:solidFill>
                  <a:schemeClr val="accent1"/>
                </a:solidFill>
              </a:rPr>
              <a:t>3000 </a:t>
            </a:r>
            <a:r>
              <a:rPr lang="en-US" altLang="ja-JP" sz="1700" dirty="0" err="1">
                <a:solidFill>
                  <a:schemeClr val="accent1"/>
                </a:solidFill>
              </a:rPr>
              <a:t>lm</a:t>
            </a:r>
            <a:r>
              <a:rPr lang="en-US" altLang="ja-JP" sz="1700" dirty="0">
                <a:solidFill>
                  <a:schemeClr val="accent1"/>
                </a:solidFill>
              </a:rPr>
              <a:t>  </a:t>
            </a:r>
            <a:r>
              <a:rPr lang="ja-JP" altLang="en-US" sz="1700">
                <a:solidFill>
                  <a:schemeClr val="accent1"/>
                </a:solidFill>
              </a:rPr>
              <a:t>長さ：スペース幅</a:t>
            </a:r>
          </a:p>
          <a:p>
            <a:r>
              <a:rPr lang="ja-JP" altLang="en-US" sz="1700"/>
              <a:t>飾り棚：</a:t>
            </a:r>
            <a:r>
              <a:rPr lang="en-US" altLang="ja-JP" sz="1700" dirty="0">
                <a:solidFill>
                  <a:srgbClr val="FF0000"/>
                </a:solidFill>
              </a:rPr>
              <a:t>ISE19</a:t>
            </a:r>
            <a:r>
              <a:rPr lang="ja-JP" altLang="en-US" sz="1700"/>
              <a:t>　</a:t>
            </a:r>
            <a:r>
              <a:rPr lang="en-US" altLang="ja-JP" sz="1700" dirty="0"/>
              <a:t>2</a:t>
            </a:r>
            <a:r>
              <a:rPr lang="ja-JP" altLang="en-US" sz="1200"/>
              <a:t>カ所</a:t>
            </a:r>
            <a:r>
              <a:rPr lang="ja-JP" altLang="en-US" sz="1700"/>
              <a:t>　</a:t>
            </a:r>
            <a:r>
              <a:rPr lang="ja-JP" altLang="en-US" sz="1700">
                <a:solidFill>
                  <a:schemeClr val="accent1"/>
                </a:solidFill>
              </a:rPr>
              <a:t>強度：</a:t>
            </a:r>
            <a:r>
              <a:rPr lang="en-US" altLang="ja-JP" sz="1700" dirty="0">
                <a:solidFill>
                  <a:schemeClr val="accent1"/>
                </a:solidFill>
              </a:rPr>
              <a:t>5100 </a:t>
            </a:r>
            <a:r>
              <a:rPr lang="en-US" altLang="ja-JP" sz="1700" dirty="0" err="1">
                <a:solidFill>
                  <a:schemeClr val="accent1"/>
                </a:solidFill>
              </a:rPr>
              <a:t>lm</a:t>
            </a:r>
            <a:r>
              <a:rPr lang="en-US" altLang="ja-JP" sz="1700" dirty="0">
                <a:solidFill>
                  <a:schemeClr val="accent1"/>
                </a:solidFill>
              </a:rPr>
              <a:t> </a:t>
            </a:r>
            <a:r>
              <a:rPr lang="ja-JP" altLang="en-US" sz="1700">
                <a:solidFill>
                  <a:schemeClr val="accent1"/>
                </a:solidFill>
              </a:rPr>
              <a:t> 角度：</a:t>
            </a:r>
            <a:r>
              <a:rPr lang="en-US" altLang="ja-JP" sz="1700" dirty="0">
                <a:solidFill>
                  <a:schemeClr val="accent1"/>
                </a:solidFill>
              </a:rPr>
              <a:t>84°</a:t>
            </a:r>
          </a:p>
          <a:p>
            <a:r>
              <a:rPr lang="ja-JP" altLang="en-US" sz="1700"/>
              <a:t>ダウンライト（ウォールウォシャー）：</a:t>
            </a:r>
            <a:r>
              <a:rPr lang="en-US" altLang="ja-JP" sz="1700" dirty="0">
                <a:solidFill>
                  <a:srgbClr val="FF0000"/>
                </a:solidFill>
              </a:rPr>
              <a:t>IES11</a:t>
            </a:r>
            <a:r>
              <a:rPr lang="ja-JP" altLang="en-US" sz="1700"/>
              <a:t>  </a:t>
            </a:r>
            <a:r>
              <a:rPr lang="en-US" altLang="ja-JP" sz="1700" dirty="0"/>
              <a:t>2</a:t>
            </a:r>
            <a:r>
              <a:rPr lang="ja-JP" altLang="en-US" sz="1200"/>
              <a:t>カ所</a:t>
            </a:r>
            <a:r>
              <a:rPr lang="ja-JP" altLang="en-US" sz="1700"/>
              <a:t>　</a:t>
            </a:r>
            <a:r>
              <a:rPr lang="ja-JP" altLang="en-US" sz="1700">
                <a:solidFill>
                  <a:schemeClr val="accent1"/>
                </a:solidFill>
              </a:rPr>
              <a:t>強度：</a:t>
            </a:r>
            <a:r>
              <a:rPr lang="en-US" altLang="ja-JP" sz="1700" dirty="0">
                <a:solidFill>
                  <a:schemeClr val="accent1"/>
                </a:solidFill>
              </a:rPr>
              <a:t>5000 </a:t>
            </a:r>
            <a:r>
              <a:rPr lang="en-US" altLang="ja-JP" sz="1700" dirty="0" err="1">
                <a:solidFill>
                  <a:schemeClr val="accent1"/>
                </a:solidFill>
              </a:rPr>
              <a:t>lm</a:t>
            </a:r>
            <a:r>
              <a:rPr lang="en-US" altLang="ja-JP" sz="1700" dirty="0">
                <a:solidFill>
                  <a:schemeClr val="accent1"/>
                </a:solidFill>
              </a:rPr>
              <a:t>  </a:t>
            </a:r>
            <a:r>
              <a:rPr lang="ja-JP" altLang="en-US" sz="1700">
                <a:solidFill>
                  <a:schemeClr val="accent1"/>
                </a:solidFill>
              </a:rPr>
              <a:t>角度：</a:t>
            </a:r>
            <a:r>
              <a:rPr lang="en-US" altLang="ja-JP" sz="1700" dirty="0">
                <a:solidFill>
                  <a:schemeClr val="accent1"/>
                </a:solidFill>
              </a:rPr>
              <a:t>110°</a:t>
            </a:r>
            <a:endParaRPr lang="ja-JP" altLang="en-US" sz="1700">
              <a:solidFill>
                <a:schemeClr val="accent1"/>
              </a:solidFill>
            </a:endParaRPr>
          </a:p>
          <a:p>
            <a:r>
              <a:rPr lang="ja-JP" altLang="en-US" sz="1700"/>
              <a:t>ブラケット：</a:t>
            </a:r>
            <a:r>
              <a:rPr lang="en-US" altLang="ja-JP" sz="1700" dirty="0">
                <a:solidFill>
                  <a:srgbClr val="FF0000"/>
                </a:solidFill>
              </a:rPr>
              <a:t>Omnidirectional  light </a:t>
            </a:r>
            <a:r>
              <a:rPr lang="ja-JP" altLang="en-US" sz="1700">
                <a:solidFill>
                  <a:srgbClr val="FF0000"/>
                </a:solidFill>
              </a:rPr>
              <a:t>（点光源）</a:t>
            </a:r>
            <a:r>
              <a:rPr lang="en-US" altLang="ja-JP" sz="1700" dirty="0"/>
              <a:t>2</a:t>
            </a:r>
            <a:r>
              <a:rPr lang="ja-JP" altLang="en-US" sz="1200"/>
              <a:t>カ所</a:t>
            </a:r>
            <a:r>
              <a:rPr lang="ja-JP" altLang="en-US" sz="1700"/>
              <a:t>　</a:t>
            </a:r>
            <a:r>
              <a:rPr lang="ja-JP" altLang="en-US" sz="1700">
                <a:solidFill>
                  <a:schemeClr val="accent1"/>
                </a:solidFill>
              </a:rPr>
              <a:t>強度：</a:t>
            </a:r>
            <a:r>
              <a:rPr lang="en-US" altLang="ja-JP" sz="1700" dirty="0">
                <a:solidFill>
                  <a:schemeClr val="accent1"/>
                </a:solidFill>
              </a:rPr>
              <a:t>1800 </a:t>
            </a:r>
            <a:r>
              <a:rPr lang="en-US" altLang="ja-JP" sz="1700" dirty="0" err="1">
                <a:solidFill>
                  <a:schemeClr val="accent1"/>
                </a:solidFill>
              </a:rPr>
              <a:t>lm</a:t>
            </a:r>
            <a:r>
              <a:rPr lang="ja-JP" altLang="en-US" sz="1700">
                <a:solidFill>
                  <a:schemeClr val="accent1"/>
                </a:solidFill>
              </a:rPr>
              <a:t>　半径：</a:t>
            </a:r>
            <a:r>
              <a:rPr lang="en-US" altLang="ja-JP" sz="1700" dirty="0">
                <a:solidFill>
                  <a:schemeClr val="accent1"/>
                </a:solidFill>
              </a:rPr>
              <a:t>5m</a:t>
            </a:r>
            <a:endParaRPr lang="ja-JP" altLang="en-US" sz="1700">
              <a:solidFill>
                <a:schemeClr val="accent1"/>
              </a:solidFill>
            </a:endParaRPr>
          </a:p>
        </p:txBody>
      </p:sp>
      <p:sp>
        <p:nvSpPr>
          <p:cNvPr id="2" name="正方形/長方形 1">
            <a:extLst>
              <a:ext uri="{FF2B5EF4-FFF2-40B4-BE49-F238E27FC236}">
                <a16:creationId xmlns:a16="http://schemas.microsoft.com/office/drawing/2014/main" id="{2FE8BC01-5EC1-5E46-902B-96312DAA3014}"/>
              </a:ext>
            </a:extLst>
          </p:cNvPr>
          <p:cNvSpPr/>
          <p:nvPr/>
        </p:nvSpPr>
        <p:spPr>
          <a:xfrm>
            <a:off x="5061105" y="2321870"/>
            <a:ext cx="992579" cy="292388"/>
          </a:xfrm>
          <a:prstGeom prst="rect">
            <a:avLst/>
          </a:prstGeom>
        </p:spPr>
        <p:txBody>
          <a:bodyPr wrap="none">
            <a:spAutoFit/>
          </a:bodyPr>
          <a:lstStyle/>
          <a:p>
            <a:r>
              <a:rPr lang="en-US" altLang="ja-JP" sz="1300" i="1" dirty="0">
                <a:solidFill>
                  <a:schemeClr val="tx1">
                    <a:lumMod val="75000"/>
                    <a:lumOff val="25000"/>
                  </a:schemeClr>
                </a:solidFill>
              </a:rPr>
              <a:t>Neon Light</a:t>
            </a:r>
            <a:endParaRPr lang="ja-JP" altLang="en-US" sz="1300" i="1">
              <a:solidFill>
                <a:schemeClr val="tx1">
                  <a:lumMod val="75000"/>
                  <a:lumOff val="25000"/>
                </a:schemeClr>
              </a:solidFill>
            </a:endParaRPr>
          </a:p>
        </p:txBody>
      </p:sp>
      <p:sp>
        <p:nvSpPr>
          <p:cNvPr id="12" name="正方形/長方形 11">
            <a:extLst>
              <a:ext uri="{FF2B5EF4-FFF2-40B4-BE49-F238E27FC236}">
                <a16:creationId xmlns:a16="http://schemas.microsoft.com/office/drawing/2014/main" id="{83FABCDD-FCDF-084E-82C2-71E6A52DE1E8}"/>
              </a:ext>
            </a:extLst>
          </p:cNvPr>
          <p:cNvSpPr/>
          <p:nvPr/>
        </p:nvSpPr>
        <p:spPr>
          <a:xfrm>
            <a:off x="5109231" y="1618022"/>
            <a:ext cx="992579" cy="292388"/>
          </a:xfrm>
          <a:prstGeom prst="rect">
            <a:avLst/>
          </a:prstGeom>
        </p:spPr>
        <p:txBody>
          <a:bodyPr wrap="none">
            <a:spAutoFit/>
          </a:bodyPr>
          <a:lstStyle/>
          <a:p>
            <a:r>
              <a:rPr lang="en-US" altLang="ja-JP" sz="1300" i="1" dirty="0">
                <a:solidFill>
                  <a:schemeClr val="tx1">
                    <a:lumMod val="75000"/>
                    <a:lumOff val="25000"/>
                  </a:schemeClr>
                </a:solidFill>
              </a:rPr>
              <a:t>Neon Light</a:t>
            </a:r>
            <a:endParaRPr lang="ja-JP" altLang="en-US" sz="1300" i="1">
              <a:solidFill>
                <a:schemeClr val="tx1">
                  <a:lumMod val="75000"/>
                  <a:lumOff val="25000"/>
                </a:schemeClr>
              </a:solidFill>
            </a:endParaRPr>
          </a:p>
        </p:txBody>
      </p:sp>
      <p:sp>
        <p:nvSpPr>
          <p:cNvPr id="13" name="正方形/長方形 12">
            <a:extLst>
              <a:ext uri="{FF2B5EF4-FFF2-40B4-BE49-F238E27FC236}">
                <a16:creationId xmlns:a16="http://schemas.microsoft.com/office/drawing/2014/main" id="{877A3E87-B695-A840-875E-3B21064DA669}"/>
              </a:ext>
            </a:extLst>
          </p:cNvPr>
          <p:cNvSpPr/>
          <p:nvPr/>
        </p:nvSpPr>
        <p:spPr>
          <a:xfrm>
            <a:off x="4308644" y="3117649"/>
            <a:ext cx="992579" cy="292388"/>
          </a:xfrm>
          <a:prstGeom prst="rect">
            <a:avLst/>
          </a:prstGeom>
        </p:spPr>
        <p:txBody>
          <a:bodyPr wrap="none">
            <a:spAutoFit/>
          </a:bodyPr>
          <a:lstStyle/>
          <a:p>
            <a:r>
              <a:rPr lang="en-US" altLang="ja-JP" sz="1300" i="1" dirty="0">
                <a:solidFill>
                  <a:schemeClr val="tx1">
                    <a:lumMod val="75000"/>
                    <a:lumOff val="25000"/>
                  </a:schemeClr>
                </a:solidFill>
              </a:rPr>
              <a:t>Neon Light</a:t>
            </a:r>
            <a:endParaRPr lang="ja-JP" altLang="en-US" sz="1300" i="1">
              <a:solidFill>
                <a:schemeClr val="tx1">
                  <a:lumMod val="75000"/>
                  <a:lumOff val="25000"/>
                </a:schemeClr>
              </a:solidFill>
            </a:endParaRPr>
          </a:p>
        </p:txBody>
      </p:sp>
      <p:sp>
        <p:nvSpPr>
          <p:cNvPr id="14" name="正方形/長方形 13">
            <a:extLst>
              <a:ext uri="{FF2B5EF4-FFF2-40B4-BE49-F238E27FC236}">
                <a16:creationId xmlns:a16="http://schemas.microsoft.com/office/drawing/2014/main" id="{26C7308D-C9EF-554E-99EA-AEC10E65E45C}"/>
              </a:ext>
            </a:extLst>
          </p:cNvPr>
          <p:cNvSpPr/>
          <p:nvPr/>
        </p:nvSpPr>
        <p:spPr>
          <a:xfrm>
            <a:off x="5771441" y="3103420"/>
            <a:ext cx="992579" cy="292388"/>
          </a:xfrm>
          <a:prstGeom prst="rect">
            <a:avLst/>
          </a:prstGeom>
        </p:spPr>
        <p:txBody>
          <a:bodyPr wrap="none">
            <a:spAutoFit/>
          </a:bodyPr>
          <a:lstStyle/>
          <a:p>
            <a:r>
              <a:rPr lang="en-US" altLang="ja-JP" sz="1300" i="1" dirty="0">
                <a:solidFill>
                  <a:schemeClr val="tx1">
                    <a:lumMod val="75000"/>
                    <a:lumOff val="25000"/>
                  </a:schemeClr>
                </a:solidFill>
              </a:rPr>
              <a:t>Neon Light</a:t>
            </a:r>
            <a:endParaRPr lang="ja-JP" altLang="en-US" sz="1300" i="1">
              <a:solidFill>
                <a:schemeClr val="tx1">
                  <a:lumMod val="75000"/>
                  <a:lumOff val="25000"/>
                </a:schemeClr>
              </a:solidFill>
            </a:endParaRPr>
          </a:p>
        </p:txBody>
      </p:sp>
      <p:sp>
        <p:nvSpPr>
          <p:cNvPr id="6" name="正方形/長方形 5">
            <a:extLst>
              <a:ext uri="{FF2B5EF4-FFF2-40B4-BE49-F238E27FC236}">
                <a16:creationId xmlns:a16="http://schemas.microsoft.com/office/drawing/2014/main" id="{6B193632-364F-D94C-B445-CE4F5E9A2E4C}"/>
              </a:ext>
            </a:extLst>
          </p:cNvPr>
          <p:cNvSpPr/>
          <p:nvPr/>
        </p:nvSpPr>
        <p:spPr>
          <a:xfrm>
            <a:off x="3732845" y="2730665"/>
            <a:ext cx="607859" cy="292388"/>
          </a:xfrm>
          <a:prstGeom prst="rect">
            <a:avLst/>
          </a:prstGeom>
        </p:spPr>
        <p:txBody>
          <a:bodyPr wrap="none">
            <a:spAutoFit/>
          </a:bodyPr>
          <a:lstStyle/>
          <a:p>
            <a:r>
              <a:rPr lang="en-US" altLang="ja-JP" sz="1300" i="1" dirty="0">
                <a:solidFill>
                  <a:schemeClr val="tx1">
                    <a:lumMod val="75000"/>
                    <a:lumOff val="25000"/>
                  </a:schemeClr>
                </a:solidFill>
              </a:rPr>
              <a:t>ISE19</a:t>
            </a:r>
            <a:endParaRPr lang="ja-JP" altLang="en-US" sz="1300" i="1">
              <a:solidFill>
                <a:schemeClr val="tx1">
                  <a:lumMod val="75000"/>
                  <a:lumOff val="25000"/>
                </a:schemeClr>
              </a:solidFill>
            </a:endParaRPr>
          </a:p>
        </p:txBody>
      </p:sp>
      <p:sp>
        <p:nvSpPr>
          <p:cNvPr id="15" name="正方形/長方形 14">
            <a:extLst>
              <a:ext uri="{FF2B5EF4-FFF2-40B4-BE49-F238E27FC236}">
                <a16:creationId xmlns:a16="http://schemas.microsoft.com/office/drawing/2014/main" id="{22AA9193-DF48-0E49-85E0-6C16D48FDD50}"/>
              </a:ext>
            </a:extLst>
          </p:cNvPr>
          <p:cNvSpPr/>
          <p:nvPr/>
        </p:nvSpPr>
        <p:spPr>
          <a:xfrm>
            <a:off x="6752771" y="2730665"/>
            <a:ext cx="607859" cy="292388"/>
          </a:xfrm>
          <a:prstGeom prst="rect">
            <a:avLst/>
          </a:prstGeom>
        </p:spPr>
        <p:txBody>
          <a:bodyPr wrap="none">
            <a:spAutoFit/>
          </a:bodyPr>
          <a:lstStyle/>
          <a:p>
            <a:r>
              <a:rPr lang="en-US" altLang="ja-JP" sz="1300" i="1" dirty="0">
                <a:solidFill>
                  <a:schemeClr val="tx1">
                    <a:lumMod val="75000"/>
                    <a:lumOff val="25000"/>
                  </a:schemeClr>
                </a:solidFill>
              </a:rPr>
              <a:t>ISE19</a:t>
            </a:r>
            <a:endParaRPr lang="ja-JP" altLang="en-US" sz="1300" i="1">
              <a:solidFill>
                <a:schemeClr val="tx1">
                  <a:lumMod val="75000"/>
                  <a:lumOff val="25000"/>
                </a:schemeClr>
              </a:solidFill>
            </a:endParaRPr>
          </a:p>
        </p:txBody>
      </p:sp>
      <p:sp>
        <p:nvSpPr>
          <p:cNvPr id="16" name="正方形/長方形 15">
            <a:extLst>
              <a:ext uri="{FF2B5EF4-FFF2-40B4-BE49-F238E27FC236}">
                <a16:creationId xmlns:a16="http://schemas.microsoft.com/office/drawing/2014/main" id="{D559085D-6B83-EB45-BC06-F56B948BDD73}"/>
              </a:ext>
            </a:extLst>
          </p:cNvPr>
          <p:cNvSpPr/>
          <p:nvPr/>
        </p:nvSpPr>
        <p:spPr>
          <a:xfrm>
            <a:off x="7434466" y="2191256"/>
            <a:ext cx="607859" cy="292388"/>
          </a:xfrm>
          <a:prstGeom prst="rect">
            <a:avLst/>
          </a:prstGeom>
        </p:spPr>
        <p:txBody>
          <a:bodyPr wrap="none">
            <a:spAutoFit/>
          </a:bodyPr>
          <a:lstStyle/>
          <a:p>
            <a:r>
              <a:rPr lang="en-US" altLang="ja-JP" sz="1300" i="1" dirty="0">
                <a:solidFill>
                  <a:schemeClr val="tx1">
                    <a:lumMod val="75000"/>
                    <a:lumOff val="25000"/>
                  </a:schemeClr>
                </a:solidFill>
              </a:rPr>
              <a:t>IES11</a:t>
            </a:r>
            <a:endParaRPr lang="ja-JP" altLang="en-US" sz="1300" i="1">
              <a:solidFill>
                <a:schemeClr val="tx1">
                  <a:lumMod val="75000"/>
                  <a:lumOff val="25000"/>
                </a:schemeClr>
              </a:solidFill>
            </a:endParaRPr>
          </a:p>
        </p:txBody>
      </p:sp>
      <p:sp>
        <p:nvSpPr>
          <p:cNvPr id="17" name="正方形/長方形 16">
            <a:extLst>
              <a:ext uri="{FF2B5EF4-FFF2-40B4-BE49-F238E27FC236}">
                <a16:creationId xmlns:a16="http://schemas.microsoft.com/office/drawing/2014/main" id="{30BCFB8A-E3ED-F141-B5B9-6634A4F59100}"/>
              </a:ext>
            </a:extLst>
          </p:cNvPr>
          <p:cNvSpPr/>
          <p:nvPr/>
        </p:nvSpPr>
        <p:spPr>
          <a:xfrm>
            <a:off x="8440611" y="1877021"/>
            <a:ext cx="607859" cy="292388"/>
          </a:xfrm>
          <a:prstGeom prst="rect">
            <a:avLst/>
          </a:prstGeom>
        </p:spPr>
        <p:txBody>
          <a:bodyPr wrap="none">
            <a:spAutoFit/>
          </a:bodyPr>
          <a:lstStyle/>
          <a:p>
            <a:r>
              <a:rPr lang="en-US" altLang="ja-JP" sz="1300" i="1" dirty="0">
                <a:solidFill>
                  <a:schemeClr val="tx1">
                    <a:lumMod val="75000"/>
                    <a:lumOff val="25000"/>
                  </a:schemeClr>
                </a:solidFill>
              </a:rPr>
              <a:t>IES11</a:t>
            </a:r>
            <a:endParaRPr lang="ja-JP" altLang="en-US" sz="1300" i="1">
              <a:solidFill>
                <a:schemeClr val="tx1">
                  <a:lumMod val="75000"/>
                  <a:lumOff val="25000"/>
                </a:schemeClr>
              </a:solidFill>
            </a:endParaRPr>
          </a:p>
        </p:txBody>
      </p:sp>
      <p:sp>
        <p:nvSpPr>
          <p:cNvPr id="18" name="正方形/長方形 17">
            <a:extLst>
              <a:ext uri="{FF2B5EF4-FFF2-40B4-BE49-F238E27FC236}">
                <a16:creationId xmlns:a16="http://schemas.microsoft.com/office/drawing/2014/main" id="{70F8D824-3FD3-FF45-9CD1-EC0C70C5ACBD}"/>
              </a:ext>
            </a:extLst>
          </p:cNvPr>
          <p:cNvSpPr/>
          <p:nvPr/>
        </p:nvSpPr>
        <p:spPr>
          <a:xfrm>
            <a:off x="730351" y="2337247"/>
            <a:ext cx="1830950" cy="492443"/>
          </a:xfrm>
          <a:prstGeom prst="rect">
            <a:avLst/>
          </a:prstGeom>
        </p:spPr>
        <p:txBody>
          <a:bodyPr wrap="none">
            <a:spAutoFit/>
          </a:bodyPr>
          <a:lstStyle/>
          <a:p>
            <a:r>
              <a:rPr lang="ja-JP" altLang="en-US" sz="1300" i="1">
                <a:solidFill>
                  <a:schemeClr val="tx1">
                    <a:lumMod val="75000"/>
                    <a:lumOff val="25000"/>
                  </a:schemeClr>
                </a:solidFill>
              </a:rPr>
              <a:t>ブラケット</a:t>
            </a:r>
            <a:endParaRPr lang="en-US" altLang="ja-JP" sz="1300" i="1" dirty="0">
              <a:solidFill>
                <a:schemeClr val="tx1">
                  <a:lumMod val="75000"/>
                  <a:lumOff val="25000"/>
                </a:schemeClr>
              </a:solidFill>
            </a:endParaRPr>
          </a:p>
          <a:p>
            <a:r>
              <a:rPr lang="en-US" altLang="ja-JP" sz="1300" i="1" dirty="0">
                <a:solidFill>
                  <a:schemeClr val="tx1">
                    <a:lumMod val="75000"/>
                    <a:lumOff val="25000"/>
                  </a:schemeClr>
                </a:solidFill>
              </a:rPr>
              <a:t>Omnidirectional  light </a:t>
            </a:r>
            <a:endParaRPr lang="ja-JP" altLang="en-US" sz="1300" i="1">
              <a:solidFill>
                <a:schemeClr val="tx1">
                  <a:lumMod val="75000"/>
                  <a:lumOff val="25000"/>
                </a:schemeClr>
              </a:solidFill>
            </a:endParaRPr>
          </a:p>
        </p:txBody>
      </p:sp>
      <p:sp>
        <p:nvSpPr>
          <p:cNvPr id="21" name="正方形/長方形 20">
            <a:extLst>
              <a:ext uri="{FF2B5EF4-FFF2-40B4-BE49-F238E27FC236}">
                <a16:creationId xmlns:a16="http://schemas.microsoft.com/office/drawing/2014/main" id="{BEFCB78D-F172-344C-81DF-D548912DC73C}"/>
              </a:ext>
            </a:extLst>
          </p:cNvPr>
          <p:cNvSpPr/>
          <p:nvPr/>
        </p:nvSpPr>
        <p:spPr>
          <a:xfrm>
            <a:off x="7507088" y="2413927"/>
            <a:ext cx="1758815" cy="492443"/>
          </a:xfrm>
          <a:prstGeom prst="rect">
            <a:avLst/>
          </a:prstGeom>
        </p:spPr>
        <p:txBody>
          <a:bodyPr wrap="none">
            <a:spAutoFit/>
          </a:bodyPr>
          <a:lstStyle/>
          <a:p>
            <a:r>
              <a:rPr lang="en-US" altLang="ja-JP" sz="1300" i="1" dirty="0">
                <a:solidFill>
                  <a:schemeClr val="tx1">
                    <a:lumMod val="75000"/>
                    <a:lumOff val="25000"/>
                  </a:schemeClr>
                </a:solidFill>
              </a:rPr>
              <a:t>  </a:t>
            </a:r>
            <a:r>
              <a:rPr lang="ja-JP" altLang="en-US" sz="1300" i="1">
                <a:solidFill>
                  <a:schemeClr val="tx1">
                    <a:lumMod val="75000"/>
                    <a:lumOff val="25000"/>
                  </a:schemeClr>
                </a:solidFill>
              </a:rPr>
              <a:t>ダウンライト</a:t>
            </a:r>
            <a:endParaRPr lang="en-US" altLang="ja-JP" sz="1300" i="1" dirty="0">
              <a:solidFill>
                <a:schemeClr val="tx1">
                  <a:lumMod val="75000"/>
                  <a:lumOff val="25000"/>
                </a:schemeClr>
              </a:solidFill>
            </a:endParaRPr>
          </a:p>
          <a:p>
            <a:r>
              <a:rPr lang="ja-JP" altLang="en-US" sz="1300" i="1" spc="-300">
                <a:solidFill>
                  <a:schemeClr val="tx1">
                    <a:lumMod val="75000"/>
                    <a:lumOff val="25000"/>
                  </a:schemeClr>
                </a:solidFill>
              </a:rPr>
              <a:t>（ ウォールウォッシャー ）</a:t>
            </a:r>
            <a:endParaRPr lang="en-US" altLang="ja-JP" sz="1300" i="1" spc="-300" dirty="0">
              <a:solidFill>
                <a:schemeClr val="tx1">
                  <a:lumMod val="75000"/>
                  <a:lumOff val="25000"/>
                </a:schemeClr>
              </a:solidFill>
            </a:endParaRPr>
          </a:p>
        </p:txBody>
      </p:sp>
      <p:sp>
        <p:nvSpPr>
          <p:cNvPr id="22" name="正方形/長方形 21">
            <a:extLst>
              <a:ext uri="{FF2B5EF4-FFF2-40B4-BE49-F238E27FC236}">
                <a16:creationId xmlns:a16="http://schemas.microsoft.com/office/drawing/2014/main" id="{6B56C997-4EE3-1B46-AF1A-984E6A7B702A}"/>
              </a:ext>
            </a:extLst>
          </p:cNvPr>
          <p:cNvSpPr/>
          <p:nvPr/>
        </p:nvSpPr>
        <p:spPr>
          <a:xfrm>
            <a:off x="5061105" y="1440671"/>
            <a:ext cx="1018227" cy="292388"/>
          </a:xfrm>
          <a:prstGeom prst="rect">
            <a:avLst/>
          </a:prstGeom>
        </p:spPr>
        <p:txBody>
          <a:bodyPr wrap="none">
            <a:spAutoFit/>
          </a:bodyPr>
          <a:lstStyle/>
          <a:p>
            <a:r>
              <a:rPr lang="ja-JP" altLang="en-US" sz="1300" i="1">
                <a:solidFill>
                  <a:schemeClr val="tx1">
                    <a:lumMod val="75000"/>
                    <a:lumOff val="25000"/>
                  </a:schemeClr>
                </a:solidFill>
              </a:rPr>
              <a:t>ライン照明</a:t>
            </a:r>
          </a:p>
        </p:txBody>
      </p:sp>
      <p:sp>
        <p:nvSpPr>
          <p:cNvPr id="23" name="正方形/長方形 22">
            <a:extLst>
              <a:ext uri="{FF2B5EF4-FFF2-40B4-BE49-F238E27FC236}">
                <a16:creationId xmlns:a16="http://schemas.microsoft.com/office/drawing/2014/main" id="{94FEEA4A-5D8F-954D-A29F-682696983022}"/>
              </a:ext>
            </a:extLst>
          </p:cNvPr>
          <p:cNvSpPr/>
          <p:nvPr/>
        </p:nvSpPr>
        <p:spPr>
          <a:xfrm>
            <a:off x="4304360" y="2891098"/>
            <a:ext cx="1018227" cy="292388"/>
          </a:xfrm>
          <a:prstGeom prst="rect">
            <a:avLst/>
          </a:prstGeom>
        </p:spPr>
        <p:txBody>
          <a:bodyPr wrap="none">
            <a:spAutoFit/>
          </a:bodyPr>
          <a:lstStyle/>
          <a:p>
            <a:r>
              <a:rPr lang="ja-JP" altLang="en-US" sz="1300" i="1">
                <a:solidFill>
                  <a:schemeClr val="tx1">
                    <a:lumMod val="75000"/>
                    <a:lumOff val="25000"/>
                  </a:schemeClr>
                </a:solidFill>
              </a:rPr>
              <a:t>ライン照明</a:t>
            </a:r>
          </a:p>
        </p:txBody>
      </p:sp>
      <p:sp>
        <p:nvSpPr>
          <p:cNvPr id="24" name="正方形/長方形 23">
            <a:extLst>
              <a:ext uri="{FF2B5EF4-FFF2-40B4-BE49-F238E27FC236}">
                <a16:creationId xmlns:a16="http://schemas.microsoft.com/office/drawing/2014/main" id="{C6D17820-C359-3547-9F60-985FF1E2A12C}"/>
              </a:ext>
            </a:extLst>
          </p:cNvPr>
          <p:cNvSpPr/>
          <p:nvPr/>
        </p:nvSpPr>
        <p:spPr>
          <a:xfrm>
            <a:off x="5704338" y="2903710"/>
            <a:ext cx="1018227" cy="292388"/>
          </a:xfrm>
          <a:prstGeom prst="rect">
            <a:avLst/>
          </a:prstGeom>
        </p:spPr>
        <p:txBody>
          <a:bodyPr wrap="none">
            <a:spAutoFit/>
          </a:bodyPr>
          <a:lstStyle/>
          <a:p>
            <a:r>
              <a:rPr lang="ja-JP" altLang="en-US" sz="1300" i="1">
                <a:solidFill>
                  <a:schemeClr val="tx1">
                    <a:lumMod val="75000"/>
                    <a:lumOff val="25000"/>
                  </a:schemeClr>
                </a:solidFill>
              </a:rPr>
              <a:t>ライン照明</a:t>
            </a:r>
          </a:p>
        </p:txBody>
      </p:sp>
      <p:sp>
        <p:nvSpPr>
          <p:cNvPr id="25" name="正方形/長方形 24">
            <a:extLst>
              <a:ext uri="{FF2B5EF4-FFF2-40B4-BE49-F238E27FC236}">
                <a16:creationId xmlns:a16="http://schemas.microsoft.com/office/drawing/2014/main" id="{FCEFDB29-AE14-854D-80EB-59F9F37E9919}"/>
              </a:ext>
            </a:extLst>
          </p:cNvPr>
          <p:cNvSpPr/>
          <p:nvPr/>
        </p:nvSpPr>
        <p:spPr>
          <a:xfrm>
            <a:off x="4998043" y="2159578"/>
            <a:ext cx="1018227" cy="292388"/>
          </a:xfrm>
          <a:prstGeom prst="rect">
            <a:avLst/>
          </a:prstGeom>
        </p:spPr>
        <p:txBody>
          <a:bodyPr wrap="none">
            <a:spAutoFit/>
          </a:bodyPr>
          <a:lstStyle/>
          <a:p>
            <a:r>
              <a:rPr lang="ja-JP" altLang="en-US" sz="1300" i="1">
                <a:solidFill>
                  <a:schemeClr val="tx1">
                    <a:lumMod val="75000"/>
                    <a:lumOff val="25000"/>
                  </a:schemeClr>
                </a:solidFill>
              </a:rPr>
              <a:t>ライン照明</a:t>
            </a:r>
          </a:p>
        </p:txBody>
      </p:sp>
    </p:spTree>
    <p:extLst>
      <p:ext uri="{BB962C8B-B14F-4D97-AF65-F5344CB8AC3E}">
        <p14:creationId xmlns:p14="http://schemas.microsoft.com/office/powerpoint/2010/main" val="225369953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208AC8C5-FD55-4FC2-AB11-E8EA7721ABFA}"/>
              </a:ext>
            </a:extLst>
          </p:cNvPr>
          <p:cNvSpPr>
            <a:spLocks noGrp="1"/>
          </p:cNvSpPr>
          <p:nvPr>
            <p:ph type="sldNum" sz="quarter" idx="4"/>
          </p:nvPr>
        </p:nvSpPr>
        <p:spPr/>
        <p:txBody>
          <a:bodyPr/>
          <a:lstStyle/>
          <a:p>
            <a:fld id="{FF201CBC-0A1A-4EBD-A1D5-774CF332F279}" type="slidenum">
              <a:rPr kumimoji="1" lang="ja-JP" altLang="en-US" smtClean="0"/>
              <a:t>83</a:t>
            </a:fld>
            <a:endParaRPr kumimoji="1" lang="ja-JP" altLang="en-US"/>
          </a:p>
        </p:txBody>
      </p:sp>
      <p:sp>
        <p:nvSpPr>
          <p:cNvPr id="5" name="字幕 4">
            <a:extLst>
              <a:ext uri="{FF2B5EF4-FFF2-40B4-BE49-F238E27FC236}">
                <a16:creationId xmlns:a16="http://schemas.microsoft.com/office/drawing/2014/main" id="{E0A62E45-8656-4E97-B4E2-EED5EB5BF9B3}"/>
              </a:ext>
            </a:extLst>
          </p:cNvPr>
          <p:cNvSpPr>
            <a:spLocks noGrp="1"/>
          </p:cNvSpPr>
          <p:nvPr>
            <p:ph type="subTitle" idx="10"/>
          </p:nvPr>
        </p:nvSpPr>
        <p:spPr/>
        <p:txBody>
          <a:bodyPr/>
          <a:lstStyle/>
          <a:p>
            <a:r>
              <a:rPr lang="ja-JP" altLang="en-US"/>
              <a:t>③光源の設定　：光源の設定と配置 </a:t>
            </a:r>
            <a:r>
              <a:rPr lang="en-US" altLang="ja-JP" dirty="0"/>
              <a:t>- 3</a:t>
            </a:r>
            <a:endParaRPr kumimoji="1" lang="ja-JP" altLang="en-US"/>
          </a:p>
        </p:txBody>
      </p:sp>
      <p:sp>
        <p:nvSpPr>
          <p:cNvPr id="8" name="テキスト ボックス 7">
            <a:extLst>
              <a:ext uri="{FF2B5EF4-FFF2-40B4-BE49-F238E27FC236}">
                <a16:creationId xmlns:a16="http://schemas.microsoft.com/office/drawing/2014/main" id="{F3096205-1F3F-4078-9DDD-96446077F014}"/>
              </a:ext>
            </a:extLst>
          </p:cNvPr>
          <p:cNvSpPr txBox="1"/>
          <p:nvPr/>
        </p:nvSpPr>
        <p:spPr>
          <a:xfrm>
            <a:off x="601105" y="5939004"/>
            <a:ext cx="8725466" cy="646331"/>
          </a:xfrm>
          <a:prstGeom prst="rect">
            <a:avLst/>
          </a:prstGeom>
          <a:noFill/>
        </p:spPr>
        <p:txBody>
          <a:bodyPr wrap="none" rtlCol="0" anchor="ctr">
            <a:spAutoFit/>
          </a:bodyPr>
          <a:lstStyle/>
          <a:p>
            <a:r>
              <a:rPr lang="ja-JP" altLang="en-US" i="1">
                <a:solidFill>
                  <a:schemeClr val="tx1">
                    <a:lumMod val="65000"/>
                    <a:lumOff val="35000"/>
                  </a:schemeClr>
                </a:solidFill>
              </a:rPr>
              <a:t>その他のダウンライト：</a:t>
            </a:r>
            <a:r>
              <a:rPr lang="ja-JP" altLang="en-US" i="1">
                <a:solidFill>
                  <a:srgbClr val="FF0000"/>
                </a:solidFill>
              </a:rPr>
              <a:t>マテリアル</a:t>
            </a:r>
            <a:r>
              <a:rPr lang="ja-JP" altLang="en-US" i="1">
                <a:solidFill>
                  <a:schemeClr val="tx1">
                    <a:lumMod val="65000"/>
                    <a:lumOff val="35000"/>
                  </a:schemeClr>
                </a:solidFill>
              </a:rPr>
              <a:t>／ネオン</a:t>
            </a:r>
            <a:endParaRPr lang="en-US" altLang="ja-JP" i="1" dirty="0">
              <a:solidFill>
                <a:schemeClr val="tx1">
                  <a:lumMod val="65000"/>
                  <a:lumOff val="35000"/>
                </a:schemeClr>
              </a:solidFill>
            </a:endParaRPr>
          </a:p>
          <a:p>
            <a:r>
              <a:rPr kumimoji="1" lang="ja-JP" altLang="en-US" i="1">
                <a:solidFill>
                  <a:schemeClr val="tx1">
                    <a:lumMod val="65000"/>
                    <a:lumOff val="35000"/>
                  </a:schemeClr>
                </a:solidFill>
              </a:rPr>
              <a:t>マテリアルの一括変換機能で一箇所に設定すると同一マテリアル全てに反映される</a:t>
            </a:r>
          </a:p>
        </p:txBody>
      </p:sp>
      <p:pic>
        <p:nvPicPr>
          <p:cNvPr id="7" name="図 6">
            <a:extLst>
              <a:ext uri="{FF2B5EF4-FFF2-40B4-BE49-F238E27FC236}">
                <a16:creationId xmlns:a16="http://schemas.microsoft.com/office/drawing/2014/main" id="{0A82490A-57E4-4A19-ABB6-5722669777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1385" y="1052511"/>
            <a:ext cx="7663229" cy="4827179"/>
          </a:xfrm>
          <a:prstGeom prst="rect">
            <a:avLst/>
          </a:prstGeom>
          <a:ln>
            <a:solidFill>
              <a:schemeClr val="bg1">
                <a:lumMod val="85000"/>
              </a:schemeClr>
            </a:solidFill>
          </a:ln>
        </p:spPr>
      </p:pic>
      <p:sp>
        <p:nvSpPr>
          <p:cNvPr id="9" name="正方形/長方形 8">
            <a:extLst>
              <a:ext uri="{FF2B5EF4-FFF2-40B4-BE49-F238E27FC236}">
                <a16:creationId xmlns:a16="http://schemas.microsoft.com/office/drawing/2014/main" id="{276C8B27-0E14-4763-AE85-06C66C02CD6A}"/>
              </a:ext>
            </a:extLst>
          </p:cNvPr>
          <p:cNvSpPr/>
          <p:nvPr/>
        </p:nvSpPr>
        <p:spPr>
          <a:xfrm>
            <a:off x="1121384" y="2142220"/>
            <a:ext cx="1258021" cy="6894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882E89B6-9A6C-4FF4-8447-0F2BCB1A1541}"/>
              </a:ext>
            </a:extLst>
          </p:cNvPr>
          <p:cNvSpPr/>
          <p:nvPr/>
        </p:nvSpPr>
        <p:spPr>
          <a:xfrm>
            <a:off x="1902394" y="1758156"/>
            <a:ext cx="948961" cy="34473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5">
            <a:extLst>
              <a:ext uri="{FF2B5EF4-FFF2-40B4-BE49-F238E27FC236}">
                <a16:creationId xmlns:a16="http://schemas.microsoft.com/office/drawing/2014/main" id="{486A6AE7-7443-4C3D-887B-EBEC6E4BE889}"/>
              </a:ext>
            </a:extLst>
          </p:cNvPr>
          <p:cNvSpPr>
            <a:spLocks noGrp="1"/>
          </p:cNvSpPr>
          <p:nvPr>
            <p:ph type="title"/>
          </p:nvPr>
        </p:nvSpPr>
        <p:spPr/>
        <p:txBody>
          <a:bodyPr/>
          <a:lstStyle/>
          <a:p>
            <a:endParaRPr lang="ja-JP" altLang="en-US"/>
          </a:p>
        </p:txBody>
      </p:sp>
      <p:sp>
        <p:nvSpPr>
          <p:cNvPr id="11" name="テキスト ボックス 10">
            <a:extLst>
              <a:ext uri="{FF2B5EF4-FFF2-40B4-BE49-F238E27FC236}">
                <a16:creationId xmlns:a16="http://schemas.microsoft.com/office/drawing/2014/main" id="{9AA11F38-A229-4E0D-94EF-CC9DB06DABC6}"/>
              </a:ext>
            </a:extLst>
          </p:cNvPr>
          <p:cNvSpPr txBox="1"/>
          <p:nvPr/>
        </p:nvSpPr>
        <p:spPr>
          <a:xfrm>
            <a:off x="667211" y="7260257"/>
            <a:ext cx="8340745" cy="369332"/>
          </a:xfrm>
          <a:prstGeom prst="rect">
            <a:avLst/>
          </a:prstGeom>
          <a:noFill/>
        </p:spPr>
        <p:txBody>
          <a:bodyPr wrap="none" rtlCol="0" anchor="ctr">
            <a:spAutoFit/>
          </a:bodyPr>
          <a:lstStyle/>
          <a:p>
            <a:r>
              <a:rPr kumimoji="1" lang="ja-JP" altLang="en-US" i="1">
                <a:solidFill>
                  <a:schemeClr val="tx1">
                    <a:lumMod val="65000"/>
                    <a:lumOff val="35000"/>
                  </a:schemeClr>
                </a:solidFill>
              </a:rPr>
              <a:t>ダウンライトは</a:t>
            </a:r>
            <a:r>
              <a:rPr kumimoji="1" lang="ja-JP" altLang="en-US" i="1" u="sng">
                <a:solidFill>
                  <a:schemeClr val="tx1">
                    <a:lumMod val="65000"/>
                    <a:lumOff val="35000"/>
                  </a:schemeClr>
                </a:solidFill>
              </a:rPr>
              <a:t>コンポーネント</a:t>
            </a:r>
            <a:r>
              <a:rPr kumimoji="1" lang="ja-JP" altLang="en-US" i="1">
                <a:solidFill>
                  <a:schemeClr val="tx1">
                    <a:lumMod val="65000"/>
                    <a:lumOff val="35000"/>
                  </a:schemeClr>
                </a:solidFill>
              </a:rPr>
              <a:t> のため、一箇所に設定すると全てに反映される</a:t>
            </a:r>
          </a:p>
        </p:txBody>
      </p:sp>
    </p:spTree>
    <p:extLst>
      <p:ext uri="{BB962C8B-B14F-4D97-AF65-F5344CB8AC3E}">
        <p14:creationId xmlns:p14="http://schemas.microsoft.com/office/powerpoint/2010/main" val="374828869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F8C60B2-7F2B-4C61-9260-50A41B412907}"/>
              </a:ext>
            </a:extLst>
          </p:cNvPr>
          <p:cNvSpPr>
            <a:spLocks noGrp="1"/>
          </p:cNvSpPr>
          <p:nvPr>
            <p:ph type="sldNum" sz="quarter" idx="4"/>
          </p:nvPr>
        </p:nvSpPr>
        <p:spPr/>
        <p:txBody>
          <a:bodyPr/>
          <a:lstStyle/>
          <a:p>
            <a:fld id="{FF201CBC-0A1A-4EBD-A1D5-774CF332F279}" type="slidenum">
              <a:rPr kumimoji="1" lang="ja-JP" altLang="en-US" smtClean="0"/>
              <a:t>84</a:t>
            </a:fld>
            <a:endParaRPr kumimoji="1" lang="ja-JP" altLang="en-US"/>
          </a:p>
        </p:txBody>
      </p:sp>
      <p:sp>
        <p:nvSpPr>
          <p:cNvPr id="5" name="字幕 4">
            <a:extLst>
              <a:ext uri="{FF2B5EF4-FFF2-40B4-BE49-F238E27FC236}">
                <a16:creationId xmlns:a16="http://schemas.microsoft.com/office/drawing/2014/main" id="{28BA3CFA-5690-4A01-AE91-338565EEB649}"/>
              </a:ext>
            </a:extLst>
          </p:cNvPr>
          <p:cNvSpPr>
            <a:spLocks noGrp="1"/>
          </p:cNvSpPr>
          <p:nvPr>
            <p:ph type="subTitle" idx="10"/>
          </p:nvPr>
        </p:nvSpPr>
        <p:spPr/>
        <p:txBody>
          <a:bodyPr/>
          <a:lstStyle/>
          <a:p>
            <a:r>
              <a:rPr lang="ja-JP" altLang="en-US"/>
              <a:t>④静止画の設定</a:t>
            </a:r>
            <a:r>
              <a:rPr lang="en-US" altLang="ja-JP" dirty="0"/>
              <a:t> 1</a:t>
            </a:r>
            <a:endParaRPr kumimoji="1" lang="ja-JP" altLang="en-US"/>
          </a:p>
        </p:txBody>
      </p:sp>
      <p:sp>
        <p:nvSpPr>
          <p:cNvPr id="9" name="タイトル 8">
            <a:extLst>
              <a:ext uri="{FF2B5EF4-FFF2-40B4-BE49-F238E27FC236}">
                <a16:creationId xmlns:a16="http://schemas.microsoft.com/office/drawing/2014/main" id="{5F4E5E46-CCED-46FC-9171-6BFEDEC34C17}"/>
              </a:ext>
            </a:extLst>
          </p:cNvPr>
          <p:cNvSpPr>
            <a:spLocks noGrp="1"/>
          </p:cNvSpPr>
          <p:nvPr>
            <p:ph type="title"/>
          </p:nvPr>
        </p:nvSpPr>
        <p:spPr/>
        <p:txBody>
          <a:bodyPr/>
          <a:lstStyle/>
          <a:p>
            <a:endParaRPr kumimoji="1" lang="ja-JP" altLang="en-US"/>
          </a:p>
        </p:txBody>
      </p:sp>
      <p:pic>
        <p:nvPicPr>
          <p:cNvPr id="7" name="図 6" descr="テレビ, 画面, モニター, 屋内 が含まれている画像&#10;&#10;自動的に生成された説明">
            <a:extLst>
              <a:ext uri="{FF2B5EF4-FFF2-40B4-BE49-F238E27FC236}">
                <a16:creationId xmlns:a16="http://schemas.microsoft.com/office/drawing/2014/main" id="{E4FEA396-D635-4BA5-96D4-204076E527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3646" y="1366983"/>
            <a:ext cx="6397934" cy="3432225"/>
          </a:xfrm>
          <a:prstGeom prst="rect">
            <a:avLst/>
          </a:prstGeom>
        </p:spPr>
      </p:pic>
      <p:sp>
        <p:nvSpPr>
          <p:cNvPr id="15" name="テキスト ボックス 14">
            <a:extLst>
              <a:ext uri="{FF2B5EF4-FFF2-40B4-BE49-F238E27FC236}">
                <a16:creationId xmlns:a16="http://schemas.microsoft.com/office/drawing/2014/main" id="{58D4D277-6505-5148-B28D-2AF826EFC8CA}"/>
              </a:ext>
            </a:extLst>
          </p:cNvPr>
          <p:cNvSpPr txBox="1"/>
          <p:nvPr/>
        </p:nvSpPr>
        <p:spPr>
          <a:xfrm>
            <a:off x="695748" y="4961434"/>
            <a:ext cx="1005403" cy="338554"/>
          </a:xfrm>
          <a:prstGeom prst="rect">
            <a:avLst/>
          </a:prstGeom>
          <a:noFill/>
        </p:spPr>
        <p:txBody>
          <a:bodyPr wrap="none" rtlCol="0" anchor="ctr">
            <a:spAutoFit/>
          </a:bodyPr>
          <a:lstStyle/>
          <a:p>
            <a:pPr algn="ctr"/>
            <a:r>
              <a:rPr lang="ja-JP" altLang="en-US" sz="1600" i="1">
                <a:solidFill>
                  <a:schemeClr val="tx1">
                    <a:lumMod val="65000"/>
                    <a:lumOff val="35000"/>
                  </a:schemeClr>
                </a:solidFill>
              </a:rPr>
              <a:t>メディア</a:t>
            </a:r>
          </a:p>
        </p:txBody>
      </p:sp>
      <p:grpSp>
        <p:nvGrpSpPr>
          <p:cNvPr id="11" name="グループ化 10">
            <a:extLst>
              <a:ext uri="{FF2B5EF4-FFF2-40B4-BE49-F238E27FC236}">
                <a16:creationId xmlns:a16="http://schemas.microsoft.com/office/drawing/2014/main" id="{22978A24-560C-4BE2-8A22-3EA3CF67BE99}"/>
              </a:ext>
            </a:extLst>
          </p:cNvPr>
          <p:cNvGrpSpPr/>
          <p:nvPr/>
        </p:nvGrpSpPr>
        <p:grpSpPr>
          <a:xfrm>
            <a:off x="1194302" y="4071670"/>
            <a:ext cx="389850" cy="338554"/>
            <a:chOff x="1362462" y="4071670"/>
            <a:chExt cx="389850" cy="338554"/>
          </a:xfrm>
        </p:grpSpPr>
        <p:sp>
          <p:nvSpPr>
            <p:cNvPr id="2" name="円/楕円 1">
              <a:extLst>
                <a:ext uri="{FF2B5EF4-FFF2-40B4-BE49-F238E27FC236}">
                  <a16:creationId xmlns:a16="http://schemas.microsoft.com/office/drawing/2014/main" id="{A4F348BA-B67F-634A-9E95-06AF0D7A02FC}"/>
                </a:ext>
              </a:extLst>
            </p:cNvPr>
            <p:cNvSpPr/>
            <p:nvPr/>
          </p:nvSpPr>
          <p:spPr>
            <a:xfrm>
              <a:off x="1447029" y="4147749"/>
              <a:ext cx="220717" cy="220717"/>
            </a:xfrm>
            <a:prstGeom prst="ellipse">
              <a:avLst/>
            </a:prstGeom>
            <a:solidFill>
              <a:srgbClr val="31313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A6ADC33B-F10F-6845-9F08-109BA64FF929}"/>
                </a:ext>
              </a:extLst>
            </p:cNvPr>
            <p:cNvSpPr txBox="1"/>
            <p:nvPr/>
          </p:nvSpPr>
          <p:spPr>
            <a:xfrm>
              <a:off x="1362462" y="4071670"/>
              <a:ext cx="389850" cy="338554"/>
            </a:xfrm>
            <a:prstGeom prst="rect">
              <a:avLst/>
            </a:prstGeom>
            <a:noFill/>
          </p:spPr>
          <p:txBody>
            <a:bodyPr wrap="none" rtlCol="0" anchor="ctr">
              <a:spAutoFit/>
            </a:bodyPr>
            <a:lstStyle/>
            <a:p>
              <a:pPr algn="ctr"/>
              <a:r>
                <a:rPr lang="ja-JP" altLang="en-US" sz="1600">
                  <a:solidFill>
                    <a:srgbClr val="FF0000"/>
                  </a:solidFill>
                </a:rPr>
                <a:t>＋</a:t>
              </a:r>
            </a:p>
          </p:txBody>
        </p:sp>
      </p:grpSp>
      <p:sp>
        <p:nvSpPr>
          <p:cNvPr id="20" name="字幕 4">
            <a:extLst>
              <a:ext uri="{FF2B5EF4-FFF2-40B4-BE49-F238E27FC236}">
                <a16:creationId xmlns:a16="http://schemas.microsoft.com/office/drawing/2014/main" id="{2E845B12-A08A-9443-9CEC-E8F1CBE5BAC5}"/>
              </a:ext>
            </a:extLst>
          </p:cNvPr>
          <p:cNvSpPr txBox="1">
            <a:spLocks/>
          </p:cNvSpPr>
          <p:nvPr/>
        </p:nvSpPr>
        <p:spPr>
          <a:xfrm>
            <a:off x="7170979" y="1397018"/>
            <a:ext cx="2728907" cy="4571679"/>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0"/>
              </a:spcBef>
            </a:pPr>
            <a:r>
              <a:rPr lang="ja-JP" altLang="en-US" sz="1600"/>
              <a:t>手順</a:t>
            </a:r>
            <a:endParaRPr lang="en-US" altLang="ja-JP" sz="1600" dirty="0"/>
          </a:p>
          <a:p>
            <a:pPr>
              <a:lnSpc>
                <a:spcPct val="100000"/>
              </a:lnSpc>
              <a:spcBef>
                <a:spcPts val="0"/>
              </a:spcBef>
            </a:pPr>
            <a:endParaRPr lang="en-US" altLang="ja-JP" sz="800" dirty="0"/>
          </a:p>
          <a:p>
            <a:pPr>
              <a:lnSpc>
                <a:spcPct val="100000"/>
              </a:lnSpc>
              <a:spcBef>
                <a:spcPts val="0"/>
              </a:spcBef>
            </a:pPr>
            <a:r>
              <a:rPr lang="en-US" altLang="ja-JP" sz="1600" dirty="0"/>
              <a:t>1.</a:t>
            </a:r>
            <a:r>
              <a:rPr lang="ja-JP" altLang="en-US" sz="1600"/>
              <a:t> 画面を静止画用</a:t>
            </a:r>
            <a:endParaRPr lang="en-US" altLang="ja-JP" sz="1600" dirty="0"/>
          </a:p>
          <a:p>
            <a:pPr>
              <a:lnSpc>
                <a:spcPct val="100000"/>
              </a:lnSpc>
              <a:spcBef>
                <a:spcPts val="0"/>
              </a:spcBef>
            </a:pPr>
            <a:r>
              <a:rPr lang="ja-JP" altLang="en-US" sz="1600"/>
              <a:t>　アングルにする</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dirty="0"/>
              <a:t>2. </a:t>
            </a:r>
            <a:r>
              <a:rPr lang="ja-JP" altLang="en-US" sz="1600"/>
              <a:t>メディア</a:t>
            </a:r>
            <a:r>
              <a:rPr lang="en-US" altLang="ja-JP" sz="1600" dirty="0"/>
              <a:t> </a:t>
            </a:r>
            <a:r>
              <a:rPr lang="ja-JP" altLang="en-US" sz="1600"/>
              <a:t>選択</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dirty="0"/>
              <a:t>3. </a:t>
            </a:r>
            <a:r>
              <a:rPr lang="ja-JP" altLang="en-US" sz="1600"/>
              <a:t>静止画</a:t>
            </a:r>
            <a:r>
              <a:rPr lang="en-US" altLang="ja-JP" sz="1600" dirty="0"/>
              <a:t> </a:t>
            </a:r>
            <a:r>
              <a:rPr lang="ja-JP" altLang="en-US" sz="1600"/>
              <a:t>選択</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dirty="0"/>
              <a:t>4. </a:t>
            </a:r>
            <a:r>
              <a:rPr lang="ja-JP" altLang="en-US" sz="1600"/>
              <a:t>静止画作成</a:t>
            </a:r>
            <a:r>
              <a:rPr lang="ja-JP" altLang="en-US" sz="1600" dirty="0"/>
              <a:t>を</a:t>
            </a:r>
            <a:r>
              <a:rPr lang="ja-JP" altLang="en-US" sz="1600"/>
              <a:t>クリック</a:t>
            </a:r>
            <a:endParaRPr lang="en-US" altLang="ja-JP" sz="1600" dirty="0"/>
          </a:p>
          <a:p>
            <a:pPr>
              <a:lnSpc>
                <a:spcPct val="100000"/>
              </a:lnSpc>
              <a:spcBef>
                <a:spcPts val="0"/>
              </a:spcBef>
            </a:pPr>
            <a:endParaRPr lang="en-US" altLang="ja-JP" sz="1200" dirty="0"/>
          </a:p>
          <a:p>
            <a:pPr>
              <a:lnSpc>
                <a:spcPct val="100000"/>
              </a:lnSpc>
              <a:spcBef>
                <a:spcPts val="0"/>
              </a:spcBef>
            </a:pPr>
            <a:r>
              <a:rPr lang="en-US" altLang="ja-JP" sz="1600" dirty="0"/>
              <a:t>5. </a:t>
            </a:r>
            <a:r>
              <a:rPr lang="ja-JP" altLang="en-US" sz="1600"/>
              <a:t>表示画面が登録</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dirty="0"/>
              <a:t>6. </a:t>
            </a:r>
            <a:r>
              <a:rPr lang="ja-JP" altLang="en-US" sz="1600"/>
              <a:t>登録画面の右下</a:t>
            </a:r>
            <a:endParaRPr lang="en-US" altLang="ja-JP" sz="1600" dirty="0"/>
          </a:p>
          <a:p>
            <a:pPr>
              <a:lnSpc>
                <a:spcPct val="100000"/>
              </a:lnSpc>
              <a:spcBef>
                <a:spcPts val="0"/>
              </a:spcBef>
            </a:pPr>
            <a:r>
              <a:rPr lang="ja-JP" altLang="en-US" sz="1600"/>
              <a:t>　</a:t>
            </a:r>
            <a:r>
              <a:rPr lang="en-US" altLang="ja-JP" sz="1600"/>
              <a:t> More</a:t>
            </a:r>
            <a:r>
              <a:rPr lang="ja-JP" altLang="en-US" sz="1600"/>
              <a:t>をクリック</a:t>
            </a:r>
            <a:endParaRPr lang="en-US" altLang="ja-JP" sz="1600" dirty="0"/>
          </a:p>
          <a:p>
            <a:pPr>
              <a:lnSpc>
                <a:spcPct val="100000"/>
              </a:lnSpc>
              <a:spcBef>
                <a:spcPts val="0"/>
              </a:spcBef>
            </a:pPr>
            <a:endParaRPr lang="en-US" altLang="ja-JP" sz="1200" dirty="0"/>
          </a:p>
        </p:txBody>
      </p:sp>
      <p:sp>
        <p:nvSpPr>
          <p:cNvPr id="27" name="字幕 4">
            <a:extLst>
              <a:ext uri="{FF2B5EF4-FFF2-40B4-BE49-F238E27FC236}">
                <a16:creationId xmlns:a16="http://schemas.microsoft.com/office/drawing/2014/main" id="{A61B16CF-B99F-4C43-8AC7-74FC093F85D9}"/>
              </a:ext>
            </a:extLst>
          </p:cNvPr>
          <p:cNvSpPr txBox="1">
            <a:spLocks/>
          </p:cNvSpPr>
          <p:nvPr/>
        </p:nvSpPr>
        <p:spPr>
          <a:xfrm>
            <a:off x="6087901" y="5884732"/>
            <a:ext cx="385551" cy="403666"/>
          </a:xfrm>
          <a:prstGeom prst="rect">
            <a:avLst/>
          </a:prstGeom>
          <a:ln>
            <a:solidFill>
              <a:schemeClr val="bg1"/>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b="1" i="0" dirty="0">
                <a:solidFill>
                  <a:schemeClr val="bg1"/>
                </a:solidFill>
              </a:rPr>
              <a:t>7</a:t>
            </a:r>
            <a:r>
              <a:rPr lang="ja-JP" altLang="en-US" sz="1200">
                <a:solidFill>
                  <a:schemeClr val="bg1"/>
                </a:solidFill>
              </a:rPr>
              <a:t>　</a:t>
            </a:r>
            <a:endParaRPr lang="en-US" altLang="ja-JP" sz="1200" dirty="0">
              <a:solidFill>
                <a:schemeClr val="bg1"/>
              </a:solidFill>
            </a:endParaRPr>
          </a:p>
        </p:txBody>
      </p:sp>
      <p:pic>
        <p:nvPicPr>
          <p:cNvPr id="10" name="図 9">
            <a:extLst>
              <a:ext uri="{FF2B5EF4-FFF2-40B4-BE49-F238E27FC236}">
                <a16:creationId xmlns:a16="http://schemas.microsoft.com/office/drawing/2014/main" id="{C08C3A57-5B59-F44E-A050-EBD0C9A4A0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3646" y="5299988"/>
            <a:ext cx="5333381" cy="962063"/>
          </a:xfrm>
          <a:prstGeom prst="rect">
            <a:avLst/>
          </a:prstGeom>
        </p:spPr>
      </p:pic>
      <p:sp>
        <p:nvSpPr>
          <p:cNvPr id="8" name="正方形/長方形 7">
            <a:extLst>
              <a:ext uri="{FF2B5EF4-FFF2-40B4-BE49-F238E27FC236}">
                <a16:creationId xmlns:a16="http://schemas.microsoft.com/office/drawing/2014/main" id="{462218F2-4A6E-2C47-84CF-A74ACA4126BB}"/>
              </a:ext>
            </a:extLst>
          </p:cNvPr>
          <p:cNvSpPr/>
          <p:nvPr/>
        </p:nvSpPr>
        <p:spPr>
          <a:xfrm>
            <a:off x="886153" y="5850213"/>
            <a:ext cx="792586" cy="330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正方形/長方形 2">
            <a:extLst>
              <a:ext uri="{FF2B5EF4-FFF2-40B4-BE49-F238E27FC236}">
                <a16:creationId xmlns:a16="http://schemas.microsoft.com/office/drawing/2014/main" id="{4C9C19CA-A32C-E343-B6BF-ABACF3D800AF}"/>
              </a:ext>
            </a:extLst>
          </p:cNvPr>
          <p:cNvSpPr/>
          <p:nvPr/>
        </p:nvSpPr>
        <p:spPr>
          <a:xfrm>
            <a:off x="6047027" y="5299988"/>
            <a:ext cx="1060370" cy="956226"/>
          </a:xfrm>
          <a:prstGeom prst="rect">
            <a:avLst/>
          </a:prstGeom>
          <a:solidFill>
            <a:schemeClr val="tx1">
              <a:lumMod val="85000"/>
              <a:lumOff val="15000"/>
            </a:schemeClr>
          </a:solid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AE8104C3-CEFD-7043-A581-0D2A638DEB61}"/>
              </a:ext>
            </a:extLst>
          </p:cNvPr>
          <p:cNvSpPr/>
          <p:nvPr/>
        </p:nvSpPr>
        <p:spPr>
          <a:xfrm>
            <a:off x="3083804" y="4048914"/>
            <a:ext cx="533186" cy="330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0C3A4998-884C-A04E-966B-29D36C9276CE}"/>
              </a:ext>
            </a:extLst>
          </p:cNvPr>
          <p:cNvSpPr txBox="1"/>
          <p:nvPr/>
        </p:nvSpPr>
        <p:spPr>
          <a:xfrm>
            <a:off x="3272518" y="4352587"/>
            <a:ext cx="397865" cy="215444"/>
          </a:xfrm>
          <a:prstGeom prst="rect">
            <a:avLst/>
          </a:prstGeom>
          <a:noFill/>
        </p:spPr>
        <p:txBody>
          <a:bodyPr wrap="none" rtlCol="0" anchor="ctr">
            <a:spAutoFit/>
          </a:bodyPr>
          <a:lstStyle/>
          <a:p>
            <a:pPr algn="ctr"/>
            <a:r>
              <a:rPr lang="en-US" altLang="ja-JP" sz="800" dirty="0">
                <a:solidFill>
                  <a:schemeClr val="bg1"/>
                </a:solidFill>
                <a:latin typeface="HGSGothicE" panose="020B0900000000000000" pitchFamily="34" charset="-128"/>
                <a:ea typeface="HGSGothicE" panose="020B0900000000000000" pitchFamily="34" charset="-128"/>
              </a:rPr>
              <a:t>More</a:t>
            </a:r>
            <a:endParaRPr lang="ja-JP" altLang="en-US" sz="800">
              <a:solidFill>
                <a:schemeClr val="bg1"/>
              </a:solidFill>
              <a:latin typeface="HGSGothicE" panose="020B0900000000000000" pitchFamily="34" charset="-128"/>
              <a:ea typeface="HGSGothicE" panose="020B0900000000000000" pitchFamily="34" charset="-128"/>
            </a:endParaRPr>
          </a:p>
        </p:txBody>
      </p:sp>
      <p:grpSp>
        <p:nvGrpSpPr>
          <p:cNvPr id="22" name="グループ化 21">
            <a:extLst>
              <a:ext uri="{FF2B5EF4-FFF2-40B4-BE49-F238E27FC236}">
                <a16:creationId xmlns:a16="http://schemas.microsoft.com/office/drawing/2014/main" id="{A866BE8D-F46B-4D7D-83FB-13E3F3181C09}"/>
              </a:ext>
            </a:extLst>
          </p:cNvPr>
          <p:cNvGrpSpPr/>
          <p:nvPr/>
        </p:nvGrpSpPr>
        <p:grpSpPr>
          <a:xfrm>
            <a:off x="1897238" y="1539104"/>
            <a:ext cx="260968" cy="245239"/>
            <a:chOff x="346395" y="1040447"/>
            <a:chExt cx="253400" cy="253916"/>
          </a:xfrm>
        </p:grpSpPr>
        <p:sp>
          <p:nvSpPr>
            <p:cNvPr id="29" name="正方形/長方形 28">
              <a:extLst>
                <a:ext uri="{FF2B5EF4-FFF2-40B4-BE49-F238E27FC236}">
                  <a16:creationId xmlns:a16="http://schemas.microsoft.com/office/drawing/2014/main" id="{F43B30E0-2643-4955-8F06-EC08988AD63A}"/>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0" name="テキスト ボックス 29">
              <a:extLst>
                <a:ext uri="{FF2B5EF4-FFF2-40B4-BE49-F238E27FC236}">
                  <a16:creationId xmlns:a16="http://schemas.microsoft.com/office/drawing/2014/main" id="{0D6313A2-0DF5-49BB-A722-70707ABD46A7}"/>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32" name="グループ化 31">
            <a:extLst>
              <a:ext uri="{FF2B5EF4-FFF2-40B4-BE49-F238E27FC236}">
                <a16:creationId xmlns:a16="http://schemas.microsoft.com/office/drawing/2014/main" id="{DDB5A21E-5C6E-414E-9A0E-F9CD4916DE47}"/>
              </a:ext>
            </a:extLst>
          </p:cNvPr>
          <p:cNvGrpSpPr/>
          <p:nvPr/>
        </p:nvGrpSpPr>
        <p:grpSpPr>
          <a:xfrm>
            <a:off x="405193" y="4419746"/>
            <a:ext cx="264078" cy="253916"/>
            <a:chOff x="343375" y="1060591"/>
            <a:chExt cx="256420" cy="262900"/>
          </a:xfrm>
        </p:grpSpPr>
        <p:sp>
          <p:nvSpPr>
            <p:cNvPr id="33" name="正方形/長方形 32">
              <a:extLst>
                <a:ext uri="{FF2B5EF4-FFF2-40B4-BE49-F238E27FC236}">
                  <a16:creationId xmlns:a16="http://schemas.microsoft.com/office/drawing/2014/main" id="{CFA308AA-0E73-4EF5-A784-31E84B34B80E}"/>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4" name="テキスト ボックス 33">
              <a:extLst>
                <a:ext uri="{FF2B5EF4-FFF2-40B4-BE49-F238E27FC236}">
                  <a16:creationId xmlns:a16="http://schemas.microsoft.com/office/drawing/2014/main" id="{343F042B-8D46-4844-BDB8-0CF27BD765CB}"/>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36" name="グループ化 35">
            <a:extLst>
              <a:ext uri="{FF2B5EF4-FFF2-40B4-BE49-F238E27FC236}">
                <a16:creationId xmlns:a16="http://schemas.microsoft.com/office/drawing/2014/main" id="{52B16EFA-7ED5-4A28-893A-95C187A1CDFA}"/>
              </a:ext>
            </a:extLst>
          </p:cNvPr>
          <p:cNvGrpSpPr/>
          <p:nvPr/>
        </p:nvGrpSpPr>
        <p:grpSpPr>
          <a:xfrm>
            <a:off x="716757" y="5299988"/>
            <a:ext cx="260968" cy="253916"/>
            <a:chOff x="346395" y="1040447"/>
            <a:chExt cx="253400" cy="262900"/>
          </a:xfrm>
        </p:grpSpPr>
        <p:sp>
          <p:nvSpPr>
            <p:cNvPr id="37" name="正方形/長方形 36">
              <a:extLst>
                <a:ext uri="{FF2B5EF4-FFF2-40B4-BE49-F238E27FC236}">
                  <a16:creationId xmlns:a16="http://schemas.microsoft.com/office/drawing/2014/main" id="{964D8657-8567-4099-85AF-8D453CFA011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8" name="テキスト ボックス 37">
              <a:extLst>
                <a:ext uri="{FF2B5EF4-FFF2-40B4-BE49-F238E27FC236}">
                  <a16:creationId xmlns:a16="http://schemas.microsoft.com/office/drawing/2014/main" id="{C2F47A37-BB51-4033-AC16-420EB86727DA}"/>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sp>
        <p:nvSpPr>
          <p:cNvPr id="39" name="正方形/長方形 38">
            <a:extLst>
              <a:ext uri="{FF2B5EF4-FFF2-40B4-BE49-F238E27FC236}">
                <a16:creationId xmlns:a16="http://schemas.microsoft.com/office/drawing/2014/main" id="{3760119D-20B0-48C1-AF3B-219B6FE625FF}"/>
              </a:ext>
            </a:extLst>
          </p:cNvPr>
          <p:cNvSpPr/>
          <p:nvPr/>
        </p:nvSpPr>
        <p:spPr>
          <a:xfrm>
            <a:off x="723812" y="4438982"/>
            <a:ext cx="282117" cy="21544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0" name="グループ化 39">
            <a:extLst>
              <a:ext uri="{FF2B5EF4-FFF2-40B4-BE49-F238E27FC236}">
                <a16:creationId xmlns:a16="http://schemas.microsoft.com/office/drawing/2014/main" id="{CFF427BE-F5BC-452E-A48B-DFD5A0365ADC}"/>
              </a:ext>
            </a:extLst>
          </p:cNvPr>
          <p:cNvGrpSpPr/>
          <p:nvPr/>
        </p:nvGrpSpPr>
        <p:grpSpPr>
          <a:xfrm>
            <a:off x="1253702" y="3869637"/>
            <a:ext cx="260968" cy="253916"/>
            <a:chOff x="352821" y="1050519"/>
            <a:chExt cx="253400" cy="262900"/>
          </a:xfrm>
        </p:grpSpPr>
        <p:sp>
          <p:nvSpPr>
            <p:cNvPr id="41" name="正方形/長方形 40">
              <a:extLst>
                <a:ext uri="{FF2B5EF4-FFF2-40B4-BE49-F238E27FC236}">
                  <a16:creationId xmlns:a16="http://schemas.microsoft.com/office/drawing/2014/main" id="{3511297A-1307-4E74-A6AA-D7E43D21D85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2" name="テキスト ボックス 41">
              <a:extLst>
                <a:ext uri="{FF2B5EF4-FFF2-40B4-BE49-F238E27FC236}">
                  <a16:creationId xmlns:a16="http://schemas.microsoft.com/office/drawing/2014/main" id="{4917DEF4-DFA6-48DF-9DCB-219C50D2AD25}"/>
                </a:ext>
              </a:extLst>
            </p:cNvPr>
            <p:cNvSpPr txBox="1"/>
            <p:nvPr/>
          </p:nvSpPr>
          <p:spPr>
            <a:xfrm>
              <a:off x="352821" y="1050519"/>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grpSp>
        <p:nvGrpSpPr>
          <p:cNvPr id="43" name="グループ化 42">
            <a:extLst>
              <a:ext uri="{FF2B5EF4-FFF2-40B4-BE49-F238E27FC236}">
                <a16:creationId xmlns:a16="http://schemas.microsoft.com/office/drawing/2014/main" id="{439A5CD5-3037-4AA5-95B3-E3D539218D82}"/>
              </a:ext>
            </a:extLst>
          </p:cNvPr>
          <p:cNvGrpSpPr/>
          <p:nvPr/>
        </p:nvGrpSpPr>
        <p:grpSpPr>
          <a:xfrm>
            <a:off x="3654329" y="4020791"/>
            <a:ext cx="264078" cy="253916"/>
            <a:chOff x="343375" y="1060591"/>
            <a:chExt cx="256420" cy="262900"/>
          </a:xfrm>
        </p:grpSpPr>
        <p:sp>
          <p:nvSpPr>
            <p:cNvPr id="44" name="正方形/長方形 43">
              <a:extLst>
                <a:ext uri="{FF2B5EF4-FFF2-40B4-BE49-F238E27FC236}">
                  <a16:creationId xmlns:a16="http://schemas.microsoft.com/office/drawing/2014/main" id="{E58F5554-1EE0-486B-9854-2A44E8EAB8F0}"/>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5" name="テキスト ボックス 44">
              <a:extLst>
                <a:ext uri="{FF2B5EF4-FFF2-40B4-BE49-F238E27FC236}">
                  <a16:creationId xmlns:a16="http://schemas.microsoft.com/office/drawing/2014/main" id="{0CDB27C6-6619-45B6-B987-7190CC133101}"/>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5</a:t>
              </a:r>
              <a:endParaRPr lang="ja-JP" altLang="en-US" sz="1050" i="1">
                <a:solidFill>
                  <a:schemeClr val="tx1">
                    <a:lumMod val="65000"/>
                    <a:lumOff val="35000"/>
                  </a:schemeClr>
                </a:solidFill>
              </a:endParaRPr>
            </a:p>
          </p:txBody>
        </p:sp>
      </p:grpSp>
      <p:grpSp>
        <p:nvGrpSpPr>
          <p:cNvPr id="46" name="グループ化 45">
            <a:extLst>
              <a:ext uri="{FF2B5EF4-FFF2-40B4-BE49-F238E27FC236}">
                <a16:creationId xmlns:a16="http://schemas.microsoft.com/office/drawing/2014/main" id="{3AE01274-CB54-4133-AECF-5C36EF3117DF}"/>
              </a:ext>
            </a:extLst>
          </p:cNvPr>
          <p:cNvGrpSpPr/>
          <p:nvPr/>
        </p:nvGrpSpPr>
        <p:grpSpPr>
          <a:xfrm>
            <a:off x="3654329" y="4352587"/>
            <a:ext cx="264078" cy="253916"/>
            <a:chOff x="343375" y="1060591"/>
            <a:chExt cx="256420" cy="262900"/>
          </a:xfrm>
        </p:grpSpPr>
        <p:sp>
          <p:nvSpPr>
            <p:cNvPr id="47" name="正方形/長方形 46">
              <a:extLst>
                <a:ext uri="{FF2B5EF4-FFF2-40B4-BE49-F238E27FC236}">
                  <a16:creationId xmlns:a16="http://schemas.microsoft.com/office/drawing/2014/main" id="{3F297CF9-FF3B-4A5C-B70A-AA7CC916462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8" name="テキスト ボックス 47">
              <a:extLst>
                <a:ext uri="{FF2B5EF4-FFF2-40B4-BE49-F238E27FC236}">
                  <a16:creationId xmlns:a16="http://schemas.microsoft.com/office/drawing/2014/main" id="{6790C5B7-E8D6-4A8F-8646-34D06647030B}"/>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6</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88583075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7F8C60B2-7F2B-4C61-9260-50A41B412907}"/>
              </a:ext>
            </a:extLst>
          </p:cNvPr>
          <p:cNvSpPr>
            <a:spLocks noGrp="1"/>
          </p:cNvSpPr>
          <p:nvPr>
            <p:ph type="sldNum" sz="quarter" idx="4"/>
          </p:nvPr>
        </p:nvSpPr>
        <p:spPr/>
        <p:txBody>
          <a:bodyPr/>
          <a:lstStyle/>
          <a:p>
            <a:fld id="{FF201CBC-0A1A-4EBD-A1D5-774CF332F279}" type="slidenum">
              <a:rPr kumimoji="1" lang="ja-JP" altLang="en-US" smtClean="0"/>
              <a:t>85</a:t>
            </a:fld>
            <a:endParaRPr kumimoji="1" lang="ja-JP" altLang="en-US"/>
          </a:p>
        </p:txBody>
      </p:sp>
      <p:sp>
        <p:nvSpPr>
          <p:cNvPr id="5" name="字幕 4">
            <a:extLst>
              <a:ext uri="{FF2B5EF4-FFF2-40B4-BE49-F238E27FC236}">
                <a16:creationId xmlns:a16="http://schemas.microsoft.com/office/drawing/2014/main" id="{28BA3CFA-5690-4A01-AE91-338565EEB649}"/>
              </a:ext>
            </a:extLst>
          </p:cNvPr>
          <p:cNvSpPr>
            <a:spLocks noGrp="1"/>
          </p:cNvSpPr>
          <p:nvPr>
            <p:ph type="subTitle" idx="10"/>
          </p:nvPr>
        </p:nvSpPr>
        <p:spPr/>
        <p:txBody>
          <a:bodyPr/>
          <a:lstStyle/>
          <a:p>
            <a:r>
              <a:rPr lang="ja-JP" altLang="en-US"/>
              <a:t>④静止画の設定</a:t>
            </a:r>
            <a:r>
              <a:rPr lang="en-US" altLang="ja-JP" dirty="0"/>
              <a:t> 2</a:t>
            </a:r>
            <a:endParaRPr kumimoji="1" lang="ja-JP" altLang="en-US"/>
          </a:p>
        </p:txBody>
      </p:sp>
      <p:sp>
        <p:nvSpPr>
          <p:cNvPr id="9" name="タイトル 8">
            <a:extLst>
              <a:ext uri="{FF2B5EF4-FFF2-40B4-BE49-F238E27FC236}">
                <a16:creationId xmlns:a16="http://schemas.microsoft.com/office/drawing/2014/main" id="{5F4E5E46-CCED-46FC-9171-6BFEDEC34C17}"/>
              </a:ext>
            </a:extLst>
          </p:cNvPr>
          <p:cNvSpPr>
            <a:spLocks noGrp="1"/>
          </p:cNvSpPr>
          <p:nvPr>
            <p:ph type="title"/>
          </p:nvPr>
        </p:nvSpPr>
        <p:spPr/>
        <p:txBody>
          <a:bodyPr/>
          <a:lstStyle/>
          <a:p>
            <a:endParaRPr kumimoji="1" lang="ja-JP" altLang="en-US"/>
          </a:p>
        </p:txBody>
      </p:sp>
      <p:pic>
        <p:nvPicPr>
          <p:cNvPr id="6" name="図 5" descr="テーブル, ベッド が含まれている画像&#10;&#10;自動的に生成された説明">
            <a:extLst>
              <a:ext uri="{FF2B5EF4-FFF2-40B4-BE49-F238E27FC236}">
                <a16:creationId xmlns:a16="http://schemas.microsoft.com/office/drawing/2014/main" id="{042330FC-57DC-A24A-A408-45205B78BC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967" y="2308830"/>
            <a:ext cx="6687737" cy="1873129"/>
          </a:xfrm>
          <a:prstGeom prst="rect">
            <a:avLst/>
          </a:prstGeom>
        </p:spPr>
      </p:pic>
      <p:sp>
        <p:nvSpPr>
          <p:cNvPr id="8" name="正方形/長方形 7">
            <a:extLst>
              <a:ext uri="{FF2B5EF4-FFF2-40B4-BE49-F238E27FC236}">
                <a16:creationId xmlns:a16="http://schemas.microsoft.com/office/drawing/2014/main" id="{462218F2-4A6E-2C47-84CF-A74ACA4126BB}"/>
              </a:ext>
            </a:extLst>
          </p:cNvPr>
          <p:cNvSpPr/>
          <p:nvPr/>
        </p:nvSpPr>
        <p:spPr>
          <a:xfrm>
            <a:off x="3889707" y="3426512"/>
            <a:ext cx="792586" cy="631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テキスト ボックス 13">
            <a:extLst>
              <a:ext uri="{FF2B5EF4-FFF2-40B4-BE49-F238E27FC236}">
                <a16:creationId xmlns:a16="http://schemas.microsoft.com/office/drawing/2014/main" id="{E923202B-1F54-0349-8953-32441BD89EC2}"/>
              </a:ext>
            </a:extLst>
          </p:cNvPr>
          <p:cNvSpPr txBox="1"/>
          <p:nvPr/>
        </p:nvSpPr>
        <p:spPr>
          <a:xfrm>
            <a:off x="3912051" y="3108267"/>
            <a:ext cx="595035" cy="338554"/>
          </a:xfrm>
          <a:prstGeom prst="rect">
            <a:avLst/>
          </a:prstGeom>
          <a:noFill/>
        </p:spPr>
        <p:txBody>
          <a:bodyPr wrap="none" rtlCol="0" anchor="ctr">
            <a:spAutoFit/>
          </a:bodyPr>
          <a:lstStyle/>
          <a:p>
            <a:pPr algn="ctr"/>
            <a:r>
              <a:rPr lang="ja-JP" altLang="en-US" sz="1600" i="1">
                <a:solidFill>
                  <a:schemeClr val="bg1"/>
                </a:solidFill>
              </a:rPr>
              <a:t>時刻</a:t>
            </a:r>
          </a:p>
        </p:txBody>
      </p:sp>
      <p:sp>
        <p:nvSpPr>
          <p:cNvPr id="15" name="テキスト ボックス 14">
            <a:extLst>
              <a:ext uri="{FF2B5EF4-FFF2-40B4-BE49-F238E27FC236}">
                <a16:creationId xmlns:a16="http://schemas.microsoft.com/office/drawing/2014/main" id="{58D4D277-6505-5148-B28D-2AF826EFC8CA}"/>
              </a:ext>
            </a:extLst>
          </p:cNvPr>
          <p:cNvSpPr txBox="1"/>
          <p:nvPr/>
        </p:nvSpPr>
        <p:spPr>
          <a:xfrm>
            <a:off x="4882617" y="3095616"/>
            <a:ext cx="389850" cy="338554"/>
          </a:xfrm>
          <a:prstGeom prst="rect">
            <a:avLst/>
          </a:prstGeom>
          <a:noFill/>
        </p:spPr>
        <p:txBody>
          <a:bodyPr wrap="none" rtlCol="0" anchor="ctr">
            <a:spAutoFit/>
          </a:bodyPr>
          <a:lstStyle/>
          <a:p>
            <a:pPr algn="ctr"/>
            <a:r>
              <a:rPr lang="ja-JP" altLang="en-US" sz="1600" i="1">
                <a:solidFill>
                  <a:schemeClr val="bg1"/>
                </a:solidFill>
              </a:rPr>
              <a:t>月</a:t>
            </a:r>
          </a:p>
        </p:txBody>
      </p:sp>
      <p:sp>
        <p:nvSpPr>
          <p:cNvPr id="16" name="テキスト ボックス 15">
            <a:extLst>
              <a:ext uri="{FF2B5EF4-FFF2-40B4-BE49-F238E27FC236}">
                <a16:creationId xmlns:a16="http://schemas.microsoft.com/office/drawing/2014/main" id="{458B75F5-B007-4547-9656-3FA0C5AE261A}"/>
              </a:ext>
            </a:extLst>
          </p:cNvPr>
          <p:cNvSpPr txBox="1"/>
          <p:nvPr/>
        </p:nvSpPr>
        <p:spPr>
          <a:xfrm>
            <a:off x="5654528" y="3108267"/>
            <a:ext cx="595035" cy="338554"/>
          </a:xfrm>
          <a:prstGeom prst="rect">
            <a:avLst/>
          </a:prstGeom>
          <a:noFill/>
        </p:spPr>
        <p:txBody>
          <a:bodyPr wrap="none" rtlCol="0" anchor="ctr">
            <a:spAutoFit/>
          </a:bodyPr>
          <a:lstStyle/>
          <a:p>
            <a:pPr algn="ctr"/>
            <a:r>
              <a:rPr lang="ja-JP" altLang="en-US" sz="1600" i="1">
                <a:solidFill>
                  <a:schemeClr val="bg1"/>
                </a:solidFill>
              </a:rPr>
              <a:t>方位</a:t>
            </a:r>
          </a:p>
        </p:txBody>
      </p:sp>
      <p:sp>
        <p:nvSpPr>
          <p:cNvPr id="18" name="正方形/長方形 17">
            <a:extLst>
              <a:ext uri="{FF2B5EF4-FFF2-40B4-BE49-F238E27FC236}">
                <a16:creationId xmlns:a16="http://schemas.microsoft.com/office/drawing/2014/main" id="{A1FA4C28-FCD9-8E49-B11F-FFA854520222}"/>
              </a:ext>
            </a:extLst>
          </p:cNvPr>
          <p:cNvSpPr/>
          <p:nvPr/>
        </p:nvSpPr>
        <p:spPr>
          <a:xfrm>
            <a:off x="4738270" y="3426513"/>
            <a:ext cx="792586" cy="631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a:extLst>
              <a:ext uri="{FF2B5EF4-FFF2-40B4-BE49-F238E27FC236}">
                <a16:creationId xmlns:a16="http://schemas.microsoft.com/office/drawing/2014/main" id="{567F9D12-7063-734E-BA74-3E631450345C}"/>
              </a:ext>
            </a:extLst>
          </p:cNvPr>
          <p:cNvSpPr/>
          <p:nvPr/>
        </p:nvSpPr>
        <p:spPr>
          <a:xfrm>
            <a:off x="5594147" y="3426512"/>
            <a:ext cx="792586" cy="631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字幕 4">
            <a:extLst>
              <a:ext uri="{FF2B5EF4-FFF2-40B4-BE49-F238E27FC236}">
                <a16:creationId xmlns:a16="http://schemas.microsoft.com/office/drawing/2014/main" id="{2E845B12-A08A-9443-9CEC-E8F1CBE5BAC5}"/>
              </a:ext>
            </a:extLst>
          </p:cNvPr>
          <p:cNvSpPr txBox="1">
            <a:spLocks/>
          </p:cNvSpPr>
          <p:nvPr/>
        </p:nvSpPr>
        <p:spPr>
          <a:xfrm>
            <a:off x="7181690" y="1227891"/>
            <a:ext cx="2825362" cy="3515280"/>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0"/>
              </a:spcBef>
            </a:pPr>
            <a:r>
              <a:rPr lang="ja-JP" altLang="en-US" sz="1600"/>
              <a:t> 手順　続き</a:t>
            </a:r>
            <a:endParaRPr lang="en-US" altLang="ja-JP" sz="1600" dirty="0"/>
          </a:p>
          <a:p>
            <a:pPr>
              <a:lnSpc>
                <a:spcPct val="100000"/>
              </a:lnSpc>
              <a:spcBef>
                <a:spcPts val="0"/>
              </a:spcBef>
            </a:pPr>
            <a:endParaRPr lang="en-US" altLang="ja-JP" sz="800" dirty="0"/>
          </a:p>
          <a:p>
            <a:pPr>
              <a:lnSpc>
                <a:spcPct val="100000"/>
              </a:lnSpc>
              <a:spcBef>
                <a:spcPts val="0"/>
              </a:spcBef>
            </a:pPr>
            <a:r>
              <a:rPr lang="ja-JP" altLang="en-US" sz="1600"/>
              <a:t> </a:t>
            </a:r>
            <a:r>
              <a:rPr lang="en-US" altLang="ja-JP" sz="1600"/>
              <a:t>7. </a:t>
            </a:r>
            <a:r>
              <a:rPr lang="ja-JP" altLang="en-US" sz="1600"/>
              <a:t>ロケーションを選択</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a:t> 8</a:t>
            </a:r>
            <a:r>
              <a:rPr lang="en-US" altLang="ja-JP" sz="1600" dirty="0"/>
              <a:t>.</a:t>
            </a:r>
            <a:r>
              <a:rPr lang="ja-JP" altLang="en-US" sz="1600"/>
              <a:t> 時刻</a:t>
            </a:r>
            <a:r>
              <a:rPr lang="ja-JP" altLang="en-US" sz="1600" spc="-300"/>
              <a:t>、</a:t>
            </a:r>
            <a:r>
              <a:rPr lang="ja-JP" altLang="en-US" sz="1600"/>
              <a:t>月</a:t>
            </a:r>
            <a:r>
              <a:rPr lang="ja-JP" altLang="en-US" sz="1600" spc="-300"/>
              <a:t>、</a:t>
            </a:r>
            <a:r>
              <a:rPr lang="ja-JP" altLang="en-US" sz="1600"/>
              <a:t>方位 を設定</a:t>
            </a:r>
            <a:endParaRPr lang="en-US" altLang="ja-JP" sz="1600" dirty="0"/>
          </a:p>
          <a:p>
            <a:pPr>
              <a:lnSpc>
                <a:spcPct val="100000"/>
              </a:lnSpc>
              <a:spcBef>
                <a:spcPts val="0"/>
              </a:spcBef>
            </a:pPr>
            <a:r>
              <a:rPr lang="ja-JP" altLang="en-US" sz="1600"/>
              <a:t>　 検索：</a:t>
            </a:r>
            <a:r>
              <a:rPr lang="en-US" altLang="ja-JP" sz="1600"/>
              <a:t>Tokyo</a:t>
            </a:r>
          </a:p>
          <a:p>
            <a:pPr>
              <a:lnSpc>
                <a:spcPct val="100000"/>
              </a:lnSpc>
              <a:spcBef>
                <a:spcPts val="0"/>
              </a:spcBef>
            </a:pPr>
            <a:r>
              <a:rPr lang="ja-JP" altLang="en-US" sz="1600"/>
              <a:t>　 位置を指定</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a:t> 9</a:t>
            </a:r>
            <a:r>
              <a:rPr lang="en-US" altLang="ja-JP" sz="1600" dirty="0"/>
              <a:t>.</a:t>
            </a:r>
            <a:r>
              <a:rPr lang="ja-JP" altLang="en-US" sz="1600"/>
              <a:t> </a:t>
            </a:r>
            <a:r>
              <a:rPr lang="en-US" altLang="ja-JP" sz="1600" dirty="0"/>
              <a:t>More</a:t>
            </a:r>
            <a:r>
              <a:rPr lang="ja-JP" altLang="en-US" sz="1600"/>
              <a:t>に戻り、</a:t>
            </a:r>
            <a:endParaRPr lang="en-US" altLang="ja-JP" sz="1600" dirty="0"/>
          </a:p>
          <a:p>
            <a:pPr>
              <a:lnSpc>
                <a:spcPct val="100000"/>
              </a:lnSpc>
              <a:spcBef>
                <a:spcPts val="0"/>
              </a:spcBef>
            </a:pPr>
            <a:r>
              <a:rPr lang="ja-JP" altLang="en-US" sz="1600"/>
              <a:t>　 カメラを選択</a:t>
            </a:r>
            <a:endParaRPr lang="en-US" altLang="ja-JP" sz="1600" dirty="0"/>
          </a:p>
          <a:p>
            <a:pPr>
              <a:lnSpc>
                <a:spcPct val="100000"/>
              </a:lnSpc>
              <a:spcBef>
                <a:spcPts val="0"/>
              </a:spcBef>
            </a:pPr>
            <a:endParaRPr lang="en-US" altLang="ja-JP" sz="1600" dirty="0"/>
          </a:p>
          <a:p>
            <a:pPr>
              <a:lnSpc>
                <a:spcPct val="100000"/>
              </a:lnSpc>
              <a:spcBef>
                <a:spcPts val="0"/>
              </a:spcBef>
            </a:pPr>
            <a:r>
              <a:rPr lang="en-US" altLang="ja-JP" sz="1600" dirty="0"/>
              <a:t>10. </a:t>
            </a:r>
            <a:r>
              <a:rPr lang="ja-JP" altLang="en-US" sz="1600"/>
              <a:t>視野角を調整</a:t>
            </a:r>
            <a:endParaRPr lang="en-US" altLang="ja-JP" sz="1600" dirty="0"/>
          </a:p>
          <a:p>
            <a:pPr>
              <a:lnSpc>
                <a:spcPct val="100000"/>
              </a:lnSpc>
              <a:spcBef>
                <a:spcPts val="0"/>
              </a:spcBef>
            </a:pPr>
            <a:r>
              <a:rPr lang="ja-JP" altLang="en-US" sz="1600"/>
              <a:t>　  遠近法補正：</a:t>
            </a:r>
            <a:r>
              <a:rPr lang="en-US" altLang="ja-JP" sz="1600" dirty="0"/>
              <a:t>On</a:t>
            </a:r>
          </a:p>
        </p:txBody>
      </p:sp>
      <p:sp>
        <p:nvSpPr>
          <p:cNvPr id="21" name="字幕 4">
            <a:extLst>
              <a:ext uri="{FF2B5EF4-FFF2-40B4-BE49-F238E27FC236}">
                <a16:creationId xmlns:a16="http://schemas.microsoft.com/office/drawing/2014/main" id="{2993DB4E-F802-164E-88D1-781333E754D6}"/>
              </a:ext>
            </a:extLst>
          </p:cNvPr>
          <p:cNvSpPr txBox="1">
            <a:spLocks/>
          </p:cNvSpPr>
          <p:nvPr/>
        </p:nvSpPr>
        <p:spPr>
          <a:xfrm>
            <a:off x="5189139" y="1153972"/>
            <a:ext cx="385551" cy="403666"/>
          </a:xfrm>
          <a:prstGeom prst="rect">
            <a:avLst/>
          </a:prstGeom>
          <a:ln>
            <a:solidFill>
              <a:schemeClr val="bg1"/>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b="1" i="0" dirty="0">
                <a:solidFill>
                  <a:schemeClr val="bg1"/>
                </a:solidFill>
              </a:rPr>
              <a:t>1</a:t>
            </a:r>
            <a:r>
              <a:rPr lang="ja-JP" altLang="en-US" sz="1200">
                <a:solidFill>
                  <a:schemeClr val="bg1"/>
                </a:solidFill>
              </a:rPr>
              <a:t>　</a:t>
            </a:r>
            <a:endParaRPr lang="en-US" altLang="ja-JP" sz="1200" dirty="0">
              <a:solidFill>
                <a:schemeClr val="bg1"/>
              </a:solidFill>
            </a:endParaRPr>
          </a:p>
        </p:txBody>
      </p:sp>
      <p:sp>
        <p:nvSpPr>
          <p:cNvPr id="27" name="字幕 4">
            <a:extLst>
              <a:ext uri="{FF2B5EF4-FFF2-40B4-BE49-F238E27FC236}">
                <a16:creationId xmlns:a16="http://schemas.microsoft.com/office/drawing/2014/main" id="{A61B16CF-B99F-4C43-8AC7-74FC093F85D9}"/>
              </a:ext>
            </a:extLst>
          </p:cNvPr>
          <p:cNvSpPr txBox="1">
            <a:spLocks/>
          </p:cNvSpPr>
          <p:nvPr/>
        </p:nvSpPr>
        <p:spPr>
          <a:xfrm>
            <a:off x="6487075" y="4587885"/>
            <a:ext cx="385551" cy="403666"/>
          </a:xfrm>
          <a:prstGeom prst="rect">
            <a:avLst/>
          </a:prstGeom>
          <a:ln>
            <a:solidFill>
              <a:schemeClr val="bg1"/>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b="1" i="0" dirty="0">
                <a:solidFill>
                  <a:schemeClr val="bg1"/>
                </a:solidFill>
              </a:rPr>
              <a:t>7</a:t>
            </a:r>
            <a:r>
              <a:rPr lang="ja-JP" altLang="en-US" sz="1200">
                <a:solidFill>
                  <a:schemeClr val="bg1"/>
                </a:solidFill>
              </a:rPr>
              <a:t>　</a:t>
            </a:r>
            <a:endParaRPr lang="en-US" altLang="ja-JP" sz="1200" dirty="0">
              <a:solidFill>
                <a:schemeClr val="bg1"/>
              </a:solidFill>
            </a:endParaRPr>
          </a:p>
        </p:txBody>
      </p:sp>
      <p:pic>
        <p:nvPicPr>
          <p:cNvPr id="22" name="図 21">
            <a:extLst>
              <a:ext uri="{FF2B5EF4-FFF2-40B4-BE49-F238E27FC236}">
                <a16:creationId xmlns:a16="http://schemas.microsoft.com/office/drawing/2014/main" id="{B098965E-9C06-F048-8CF9-E7355365D9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9968" y="5458522"/>
            <a:ext cx="6687737" cy="1020855"/>
          </a:xfrm>
          <a:prstGeom prst="rect">
            <a:avLst/>
          </a:prstGeom>
        </p:spPr>
      </p:pic>
      <p:pic>
        <p:nvPicPr>
          <p:cNvPr id="28" name="図 27">
            <a:extLst>
              <a:ext uri="{FF2B5EF4-FFF2-40B4-BE49-F238E27FC236}">
                <a16:creationId xmlns:a16="http://schemas.microsoft.com/office/drawing/2014/main" id="{0D98229F-581E-BB46-B485-47C6B24EFF3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968" y="1228210"/>
            <a:ext cx="6687735" cy="934733"/>
          </a:xfrm>
          <a:prstGeom prst="rect">
            <a:avLst/>
          </a:prstGeom>
        </p:spPr>
      </p:pic>
      <p:sp>
        <p:nvSpPr>
          <p:cNvPr id="30" name="正方形/長方形 29">
            <a:extLst>
              <a:ext uri="{FF2B5EF4-FFF2-40B4-BE49-F238E27FC236}">
                <a16:creationId xmlns:a16="http://schemas.microsoft.com/office/drawing/2014/main" id="{CBBE114E-13AB-664B-A868-A0D46425FDFF}"/>
              </a:ext>
            </a:extLst>
          </p:cNvPr>
          <p:cNvSpPr/>
          <p:nvPr/>
        </p:nvSpPr>
        <p:spPr>
          <a:xfrm>
            <a:off x="705410" y="1717060"/>
            <a:ext cx="1016673" cy="330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字幕 4">
            <a:extLst>
              <a:ext uri="{FF2B5EF4-FFF2-40B4-BE49-F238E27FC236}">
                <a16:creationId xmlns:a16="http://schemas.microsoft.com/office/drawing/2014/main" id="{2453F25F-126B-2044-B232-2FDF16D61524}"/>
              </a:ext>
            </a:extLst>
          </p:cNvPr>
          <p:cNvSpPr txBox="1">
            <a:spLocks/>
          </p:cNvSpPr>
          <p:nvPr/>
        </p:nvSpPr>
        <p:spPr>
          <a:xfrm>
            <a:off x="5189137" y="4449551"/>
            <a:ext cx="385551" cy="403666"/>
          </a:xfrm>
          <a:prstGeom prst="rect">
            <a:avLst/>
          </a:prstGeom>
          <a:ln>
            <a:solidFill>
              <a:schemeClr val="bg1"/>
            </a:solidFill>
          </a:ln>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b="1" i="0" dirty="0">
                <a:solidFill>
                  <a:schemeClr val="bg1"/>
                </a:solidFill>
              </a:rPr>
              <a:t>1</a:t>
            </a:r>
            <a:r>
              <a:rPr lang="ja-JP" altLang="en-US" sz="1200">
                <a:solidFill>
                  <a:schemeClr val="bg1"/>
                </a:solidFill>
              </a:rPr>
              <a:t>　</a:t>
            </a:r>
            <a:endParaRPr lang="en-US" altLang="ja-JP" sz="1200" dirty="0">
              <a:solidFill>
                <a:schemeClr val="bg1"/>
              </a:solidFill>
            </a:endParaRPr>
          </a:p>
        </p:txBody>
      </p:sp>
      <p:pic>
        <p:nvPicPr>
          <p:cNvPr id="34" name="図 33">
            <a:extLst>
              <a:ext uri="{FF2B5EF4-FFF2-40B4-BE49-F238E27FC236}">
                <a16:creationId xmlns:a16="http://schemas.microsoft.com/office/drawing/2014/main" id="{D398B793-6AFD-E54E-ABDC-9163BAD513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9967" y="4354818"/>
            <a:ext cx="6687736" cy="934733"/>
          </a:xfrm>
          <a:prstGeom prst="rect">
            <a:avLst/>
          </a:prstGeom>
        </p:spPr>
      </p:pic>
      <p:sp>
        <p:nvSpPr>
          <p:cNvPr id="37" name="正方形/長方形 36">
            <a:extLst>
              <a:ext uri="{FF2B5EF4-FFF2-40B4-BE49-F238E27FC236}">
                <a16:creationId xmlns:a16="http://schemas.microsoft.com/office/drawing/2014/main" id="{28669E1B-6A5B-944E-A98A-2A0298C91437}"/>
              </a:ext>
            </a:extLst>
          </p:cNvPr>
          <p:cNvSpPr/>
          <p:nvPr/>
        </p:nvSpPr>
        <p:spPr>
          <a:xfrm>
            <a:off x="4697517" y="4868446"/>
            <a:ext cx="1016673" cy="330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正方形/長方形 38">
            <a:extLst>
              <a:ext uri="{FF2B5EF4-FFF2-40B4-BE49-F238E27FC236}">
                <a16:creationId xmlns:a16="http://schemas.microsoft.com/office/drawing/2014/main" id="{68864F54-339A-834E-925A-71C5671DB183}"/>
              </a:ext>
            </a:extLst>
          </p:cNvPr>
          <p:cNvSpPr/>
          <p:nvPr/>
        </p:nvSpPr>
        <p:spPr>
          <a:xfrm>
            <a:off x="701204" y="5879668"/>
            <a:ext cx="638274" cy="330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テキスト ボックス 41">
            <a:extLst>
              <a:ext uri="{FF2B5EF4-FFF2-40B4-BE49-F238E27FC236}">
                <a16:creationId xmlns:a16="http://schemas.microsoft.com/office/drawing/2014/main" id="{37A9A6A2-13C4-AE44-B113-1295FE3F97B9}"/>
              </a:ext>
            </a:extLst>
          </p:cNvPr>
          <p:cNvSpPr txBox="1"/>
          <p:nvPr/>
        </p:nvSpPr>
        <p:spPr>
          <a:xfrm>
            <a:off x="924404" y="1153972"/>
            <a:ext cx="736099" cy="400110"/>
          </a:xfrm>
          <a:prstGeom prst="rect">
            <a:avLst/>
          </a:prstGeom>
          <a:noFill/>
        </p:spPr>
        <p:txBody>
          <a:bodyPr wrap="none" rtlCol="0" anchor="ctr">
            <a:spAutoFit/>
          </a:bodyPr>
          <a:lstStyle/>
          <a:p>
            <a:pPr algn="ctr"/>
            <a:r>
              <a:rPr lang="en-US" altLang="ja-JP" sz="2000" i="1" dirty="0">
                <a:solidFill>
                  <a:schemeClr val="bg1"/>
                </a:solidFill>
              </a:rPr>
              <a:t>More</a:t>
            </a:r>
            <a:endParaRPr lang="ja-JP" altLang="en-US" sz="2000" i="1">
              <a:solidFill>
                <a:schemeClr val="bg1"/>
              </a:solidFill>
            </a:endParaRPr>
          </a:p>
        </p:txBody>
      </p:sp>
      <p:sp>
        <p:nvSpPr>
          <p:cNvPr id="43" name="テキスト ボックス 42">
            <a:extLst>
              <a:ext uri="{FF2B5EF4-FFF2-40B4-BE49-F238E27FC236}">
                <a16:creationId xmlns:a16="http://schemas.microsoft.com/office/drawing/2014/main" id="{47BA0C1E-2974-1A42-8E47-3530C23322AF}"/>
              </a:ext>
            </a:extLst>
          </p:cNvPr>
          <p:cNvSpPr txBox="1"/>
          <p:nvPr/>
        </p:nvSpPr>
        <p:spPr>
          <a:xfrm>
            <a:off x="755575" y="2685638"/>
            <a:ext cx="1723550" cy="400110"/>
          </a:xfrm>
          <a:prstGeom prst="rect">
            <a:avLst/>
          </a:prstGeom>
          <a:solidFill>
            <a:schemeClr val="bg1">
              <a:lumMod val="50000"/>
            </a:schemeClr>
          </a:solidFill>
          <a:ln>
            <a:solidFill>
              <a:schemeClr val="bg1">
                <a:lumMod val="50000"/>
              </a:schemeClr>
            </a:solidFill>
          </a:ln>
        </p:spPr>
        <p:txBody>
          <a:bodyPr wrap="none" rtlCol="0" anchor="ctr">
            <a:spAutoFit/>
          </a:bodyPr>
          <a:lstStyle/>
          <a:p>
            <a:pPr algn="ctr"/>
            <a:r>
              <a:rPr lang="ja-JP" altLang="en-US" sz="2000" i="1">
                <a:solidFill>
                  <a:schemeClr val="bg1"/>
                </a:solidFill>
              </a:rPr>
              <a:t>ロケーション</a:t>
            </a:r>
          </a:p>
        </p:txBody>
      </p:sp>
      <p:sp>
        <p:nvSpPr>
          <p:cNvPr id="44" name="テキスト ボックス 43">
            <a:extLst>
              <a:ext uri="{FF2B5EF4-FFF2-40B4-BE49-F238E27FC236}">
                <a16:creationId xmlns:a16="http://schemas.microsoft.com/office/drawing/2014/main" id="{1886E9A2-D07A-3146-869B-72867CC8BFC9}"/>
              </a:ext>
            </a:extLst>
          </p:cNvPr>
          <p:cNvSpPr txBox="1"/>
          <p:nvPr/>
        </p:nvSpPr>
        <p:spPr>
          <a:xfrm>
            <a:off x="972530" y="4364685"/>
            <a:ext cx="736099" cy="400110"/>
          </a:xfrm>
          <a:prstGeom prst="rect">
            <a:avLst/>
          </a:prstGeom>
          <a:noFill/>
        </p:spPr>
        <p:txBody>
          <a:bodyPr wrap="none" rtlCol="0" anchor="ctr">
            <a:spAutoFit/>
          </a:bodyPr>
          <a:lstStyle/>
          <a:p>
            <a:pPr algn="ctr"/>
            <a:r>
              <a:rPr lang="en-US" altLang="ja-JP" sz="2000" i="1" dirty="0">
                <a:solidFill>
                  <a:schemeClr val="bg1"/>
                </a:solidFill>
              </a:rPr>
              <a:t>More</a:t>
            </a:r>
            <a:endParaRPr lang="ja-JP" altLang="en-US" sz="2000" i="1">
              <a:solidFill>
                <a:schemeClr val="bg1"/>
              </a:solidFill>
            </a:endParaRPr>
          </a:p>
        </p:txBody>
      </p:sp>
      <p:sp>
        <p:nvSpPr>
          <p:cNvPr id="45" name="テキスト ボックス 44">
            <a:extLst>
              <a:ext uri="{FF2B5EF4-FFF2-40B4-BE49-F238E27FC236}">
                <a16:creationId xmlns:a16="http://schemas.microsoft.com/office/drawing/2014/main" id="{8BBC6961-26F7-FC4A-840B-11CB468C02BA}"/>
              </a:ext>
            </a:extLst>
          </p:cNvPr>
          <p:cNvSpPr txBox="1"/>
          <p:nvPr/>
        </p:nvSpPr>
        <p:spPr>
          <a:xfrm>
            <a:off x="924404" y="5458522"/>
            <a:ext cx="954107" cy="400110"/>
          </a:xfrm>
          <a:prstGeom prst="rect">
            <a:avLst/>
          </a:prstGeom>
          <a:noFill/>
        </p:spPr>
        <p:txBody>
          <a:bodyPr wrap="none" rtlCol="0" anchor="ctr">
            <a:spAutoFit/>
          </a:bodyPr>
          <a:lstStyle/>
          <a:p>
            <a:pPr algn="ctr"/>
            <a:r>
              <a:rPr lang="ja-JP" altLang="en-US" sz="2000" i="1">
                <a:solidFill>
                  <a:schemeClr val="bg1"/>
                </a:solidFill>
              </a:rPr>
              <a:t>カメラ</a:t>
            </a:r>
          </a:p>
        </p:txBody>
      </p:sp>
      <p:sp>
        <p:nvSpPr>
          <p:cNvPr id="32" name="正方形/長方形 31">
            <a:extLst>
              <a:ext uri="{FF2B5EF4-FFF2-40B4-BE49-F238E27FC236}">
                <a16:creationId xmlns:a16="http://schemas.microsoft.com/office/drawing/2014/main" id="{410E2632-F4A0-544C-BC69-C010FDFAF24E}"/>
              </a:ext>
            </a:extLst>
          </p:cNvPr>
          <p:cNvSpPr/>
          <p:nvPr/>
        </p:nvSpPr>
        <p:spPr>
          <a:xfrm>
            <a:off x="3544089" y="3874253"/>
            <a:ext cx="281793" cy="3077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テキスト ボックス 34">
            <a:extLst>
              <a:ext uri="{FF2B5EF4-FFF2-40B4-BE49-F238E27FC236}">
                <a16:creationId xmlns:a16="http://schemas.microsoft.com/office/drawing/2014/main" id="{42168B1F-3DE5-C54C-9918-66082606468F}"/>
              </a:ext>
            </a:extLst>
          </p:cNvPr>
          <p:cNvSpPr txBox="1"/>
          <p:nvPr/>
        </p:nvSpPr>
        <p:spPr>
          <a:xfrm>
            <a:off x="3205757" y="3568621"/>
            <a:ext cx="595035" cy="338554"/>
          </a:xfrm>
          <a:prstGeom prst="rect">
            <a:avLst/>
          </a:prstGeom>
          <a:noFill/>
        </p:spPr>
        <p:txBody>
          <a:bodyPr wrap="none" rtlCol="0" anchor="ctr">
            <a:spAutoFit/>
          </a:bodyPr>
          <a:lstStyle/>
          <a:p>
            <a:pPr algn="ctr"/>
            <a:r>
              <a:rPr lang="ja-JP" altLang="en-US" sz="1600" i="1"/>
              <a:t>検索</a:t>
            </a:r>
          </a:p>
        </p:txBody>
      </p:sp>
      <p:sp>
        <p:nvSpPr>
          <p:cNvPr id="36" name="正方形/長方形 35">
            <a:extLst>
              <a:ext uri="{FF2B5EF4-FFF2-40B4-BE49-F238E27FC236}">
                <a16:creationId xmlns:a16="http://schemas.microsoft.com/office/drawing/2014/main" id="{7741C514-FDD0-3241-A2A3-4AA0EC033CD7}"/>
              </a:ext>
            </a:extLst>
          </p:cNvPr>
          <p:cNvSpPr/>
          <p:nvPr/>
        </p:nvSpPr>
        <p:spPr>
          <a:xfrm>
            <a:off x="2511086" y="5879668"/>
            <a:ext cx="913186" cy="33028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正方形/長方形 40">
            <a:extLst>
              <a:ext uri="{FF2B5EF4-FFF2-40B4-BE49-F238E27FC236}">
                <a16:creationId xmlns:a16="http://schemas.microsoft.com/office/drawing/2014/main" id="{7C40DCEB-12C8-3C43-9B37-02E8D6364411}"/>
              </a:ext>
            </a:extLst>
          </p:cNvPr>
          <p:cNvSpPr/>
          <p:nvPr/>
        </p:nvSpPr>
        <p:spPr>
          <a:xfrm>
            <a:off x="6130175" y="2354457"/>
            <a:ext cx="857104" cy="63107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6" name="グループ化 45">
            <a:extLst>
              <a:ext uri="{FF2B5EF4-FFF2-40B4-BE49-F238E27FC236}">
                <a16:creationId xmlns:a16="http://schemas.microsoft.com/office/drawing/2014/main" id="{06ADC364-B6CF-42D1-A94A-988402DC105E}"/>
              </a:ext>
            </a:extLst>
          </p:cNvPr>
          <p:cNvGrpSpPr/>
          <p:nvPr/>
        </p:nvGrpSpPr>
        <p:grpSpPr>
          <a:xfrm>
            <a:off x="457510" y="1237084"/>
            <a:ext cx="264078" cy="253916"/>
            <a:chOff x="343375" y="1060591"/>
            <a:chExt cx="256420" cy="262900"/>
          </a:xfrm>
        </p:grpSpPr>
        <p:sp>
          <p:nvSpPr>
            <p:cNvPr id="47" name="正方形/長方形 46">
              <a:extLst>
                <a:ext uri="{FF2B5EF4-FFF2-40B4-BE49-F238E27FC236}">
                  <a16:creationId xmlns:a16="http://schemas.microsoft.com/office/drawing/2014/main" id="{1978ECB5-ABB4-4975-A3CE-8961E5E097D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8" name="テキスト ボックス 47">
              <a:extLst>
                <a:ext uri="{FF2B5EF4-FFF2-40B4-BE49-F238E27FC236}">
                  <a16:creationId xmlns:a16="http://schemas.microsoft.com/office/drawing/2014/main" id="{C24EECAC-6B99-4DD6-AB31-12864B899E71}"/>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7</a:t>
              </a:r>
              <a:endParaRPr lang="ja-JP" altLang="en-US" sz="1050" i="1">
                <a:solidFill>
                  <a:schemeClr val="tx1">
                    <a:lumMod val="65000"/>
                    <a:lumOff val="35000"/>
                  </a:schemeClr>
                </a:solidFill>
              </a:endParaRPr>
            </a:p>
          </p:txBody>
        </p:sp>
      </p:grpSp>
      <p:grpSp>
        <p:nvGrpSpPr>
          <p:cNvPr id="49" name="グループ化 48">
            <a:extLst>
              <a:ext uri="{FF2B5EF4-FFF2-40B4-BE49-F238E27FC236}">
                <a16:creationId xmlns:a16="http://schemas.microsoft.com/office/drawing/2014/main" id="{B27B1D7D-4DAB-43AD-92D9-8FBACA686AAE}"/>
              </a:ext>
            </a:extLst>
          </p:cNvPr>
          <p:cNvGrpSpPr/>
          <p:nvPr/>
        </p:nvGrpSpPr>
        <p:grpSpPr>
          <a:xfrm>
            <a:off x="457510" y="2667639"/>
            <a:ext cx="264078" cy="253916"/>
            <a:chOff x="343375" y="1060591"/>
            <a:chExt cx="256420" cy="262900"/>
          </a:xfrm>
        </p:grpSpPr>
        <p:sp>
          <p:nvSpPr>
            <p:cNvPr id="50" name="正方形/長方形 49">
              <a:extLst>
                <a:ext uri="{FF2B5EF4-FFF2-40B4-BE49-F238E27FC236}">
                  <a16:creationId xmlns:a16="http://schemas.microsoft.com/office/drawing/2014/main" id="{C3AB6EA9-ABB3-4F21-8EDA-47452457A2C5}"/>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1" name="テキスト ボックス 50">
              <a:extLst>
                <a:ext uri="{FF2B5EF4-FFF2-40B4-BE49-F238E27FC236}">
                  <a16:creationId xmlns:a16="http://schemas.microsoft.com/office/drawing/2014/main" id="{7B1244C2-6DA4-4F80-AC1F-B47C472A20B4}"/>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8</a:t>
              </a:r>
              <a:endParaRPr lang="ja-JP" altLang="en-US" sz="1050" i="1">
                <a:solidFill>
                  <a:schemeClr val="tx1">
                    <a:lumMod val="65000"/>
                    <a:lumOff val="35000"/>
                  </a:schemeClr>
                </a:solidFill>
              </a:endParaRPr>
            </a:p>
          </p:txBody>
        </p:sp>
      </p:grpSp>
      <p:grpSp>
        <p:nvGrpSpPr>
          <p:cNvPr id="52" name="グループ化 51">
            <a:extLst>
              <a:ext uri="{FF2B5EF4-FFF2-40B4-BE49-F238E27FC236}">
                <a16:creationId xmlns:a16="http://schemas.microsoft.com/office/drawing/2014/main" id="{0038D90F-B7E7-4568-BA30-B90D6099019B}"/>
              </a:ext>
            </a:extLst>
          </p:cNvPr>
          <p:cNvGrpSpPr/>
          <p:nvPr/>
        </p:nvGrpSpPr>
        <p:grpSpPr>
          <a:xfrm>
            <a:off x="454400" y="4367250"/>
            <a:ext cx="264078" cy="253916"/>
            <a:chOff x="343375" y="1060591"/>
            <a:chExt cx="256420" cy="262900"/>
          </a:xfrm>
        </p:grpSpPr>
        <p:sp>
          <p:nvSpPr>
            <p:cNvPr id="53" name="正方形/長方形 52">
              <a:extLst>
                <a:ext uri="{FF2B5EF4-FFF2-40B4-BE49-F238E27FC236}">
                  <a16:creationId xmlns:a16="http://schemas.microsoft.com/office/drawing/2014/main" id="{D3217698-C372-4FEE-B26E-71EC5D51780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4" name="テキスト ボックス 53">
              <a:extLst>
                <a:ext uri="{FF2B5EF4-FFF2-40B4-BE49-F238E27FC236}">
                  <a16:creationId xmlns:a16="http://schemas.microsoft.com/office/drawing/2014/main" id="{CFA7D019-21D0-436E-98B2-DC5BD1D0033D}"/>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9</a:t>
              </a:r>
              <a:endParaRPr lang="ja-JP" altLang="en-US" sz="1050" i="1">
                <a:solidFill>
                  <a:schemeClr val="tx1">
                    <a:lumMod val="65000"/>
                    <a:lumOff val="35000"/>
                  </a:schemeClr>
                </a:solidFill>
              </a:endParaRPr>
            </a:p>
          </p:txBody>
        </p:sp>
      </p:grpSp>
      <p:grpSp>
        <p:nvGrpSpPr>
          <p:cNvPr id="55" name="グループ化 54">
            <a:extLst>
              <a:ext uri="{FF2B5EF4-FFF2-40B4-BE49-F238E27FC236}">
                <a16:creationId xmlns:a16="http://schemas.microsoft.com/office/drawing/2014/main" id="{C8B66E09-CA1A-42D4-A6AE-E601FBC6769B}"/>
              </a:ext>
            </a:extLst>
          </p:cNvPr>
          <p:cNvGrpSpPr/>
          <p:nvPr/>
        </p:nvGrpSpPr>
        <p:grpSpPr>
          <a:xfrm>
            <a:off x="430872" y="5473776"/>
            <a:ext cx="452436" cy="253916"/>
            <a:chOff x="317509" y="1062761"/>
            <a:chExt cx="439315" cy="262900"/>
          </a:xfrm>
        </p:grpSpPr>
        <p:sp>
          <p:nvSpPr>
            <p:cNvPr id="56" name="正方形/長方形 55">
              <a:extLst>
                <a:ext uri="{FF2B5EF4-FFF2-40B4-BE49-F238E27FC236}">
                  <a16:creationId xmlns:a16="http://schemas.microsoft.com/office/drawing/2014/main" id="{97292A30-89FB-4FC1-991F-985A628426C7}"/>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7" name="テキスト ボックス 56">
              <a:extLst>
                <a:ext uri="{FF2B5EF4-FFF2-40B4-BE49-F238E27FC236}">
                  <a16:creationId xmlns:a16="http://schemas.microsoft.com/office/drawing/2014/main" id="{20813FCF-2B66-4C4C-ACDE-A355DA8C886E}"/>
                </a:ext>
              </a:extLst>
            </p:cNvPr>
            <p:cNvSpPr txBox="1"/>
            <p:nvPr/>
          </p:nvSpPr>
          <p:spPr>
            <a:xfrm>
              <a:off x="317509" y="1062761"/>
              <a:ext cx="439315" cy="262900"/>
            </a:xfrm>
            <a:prstGeom prst="rect">
              <a:avLst/>
            </a:prstGeom>
            <a:noFill/>
          </p:spPr>
          <p:txBody>
            <a:bodyPr wrap="square" rtlCol="0">
              <a:spAutoFit/>
            </a:bodyPr>
            <a:lstStyle/>
            <a:p>
              <a:r>
                <a:rPr lang="en-US" altLang="ja-JP" sz="1050" i="1">
                  <a:solidFill>
                    <a:schemeClr val="tx1">
                      <a:lumMod val="65000"/>
                      <a:lumOff val="35000"/>
                    </a:schemeClr>
                  </a:solidFill>
                </a:rPr>
                <a:t>10</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3095992941"/>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75B60738-9656-4C52-8866-64F269CB2BA8}"/>
              </a:ext>
            </a:extLst>
          </p:cNvPr>
          <p:cNvSpPr>
            <a:spLocks noGrp="1"/>
          </p:cNvSpPr>
          <p:nvPr>
            <p:ph idx="1"/>
          </p:nvPr>
        </p:nvSpPr>
        <p:spPr/>
        <p:txBody>
          <a:bodyPr/>
          <a:lstStyle/>
          <a:p>
            <a:r>
              <a:rPr lang="ja-JP" altLang="en-US"/>
              <a:t>エクスポート</a:t>
            </a:r>
            <a:r>
              <a:rPr lang="en-US" altLang="ja-JP"/>
              <a:t>_</a:t>
            </a:r>
            <a:r>
              <a:rPr lang="ja-JP" altLang="en-US"/>
              <a:t>静止画選択</a:t>
            </a:r>
            <a:endParaRPr kumimoji="1" lang="ja-JP" altLang="en-US"/>
          </a:p>
        </p:txBody>
      </p:sp>
      <p:sp>
        <p:nvSpPr>
          <p:cNvPr id="3" name="スライド番号プレースホルダー 2">
            <a:extLst>
              <a:ext uri="{FF2B5EF4-FFF2-40B4-BE49-F238E27FC236}">
                <a16:creationId xmlns:a16="http://schemas.microsoft.com/office/drawing/2014/main" id="{694F614C-496F-4817-BE0A-2B1A6BBB286B}"/>
              </a:ext>
            </a:extLst>
          </p:cNvPr>
          <p:cNvSpPr>
            <a:spLocks noGrp="1"/>
          </p:cNvSpPr>
          <p:nvPr>
            <p:ph type="sldNum" sz="quarter" idx="4"/>
          </p:nvPr>
        </p:nvSpPr>
        <p:spPr/>
        <p:txBody>
          <a:bodyPr/>
          <a:lstStyle/>
          <a:p>
            <a:fld id="{FF201CBC-0A1A-4EBD-A1D5-774CF332F279}" type="slidenum">
              <a:rPr kumimoji="1" lang="ja-JP" altLang="en-US" smtClean="0"/>
              <a:t>86</a:t>
            </a:fld>
            <a:endParaRPr kumimoji="1" lang="ja-JP" altLang="en-US"/>
          </a:p>
        </p:txBody>
      </p:sp>
      <p:sp>
        <p:nvSpPr>
          <p:cNvPr id="8" name="字幕 7">
            <a:extLst>
              <a:ext uri="{FF2B5EF4-FFF2-40B4-BE49-F238E27FC236}">
                <a16:creationId xmlns:a16="http://schemas.microsoft.com/office/drawing/2014/main" id="{B780BD32-937C-4395-BC4E-330342F93F89}"/>
              </a:ext>
            </a:extLst>
          </p:cNvPr>
          <p:cNvSpPr>
            <a:spLocks noGrp="1"/>
          </p:cNvSpPr>
          <p:nvPr>
            <p:ph type="subTitle" idx="10"/>
          </p:nvPr>
        </p:nvSpPr>
        <p:spPr/>
        <p:txBody>
          <a:bodyPr/>
          <a:lstStyle/>
          <a:p>
            <a:r>
              <a:rPr lang="ja-JP" altLang="en-US"/>
              <a:t>⑤静止画のエクスポート　</a:t>
            </a:r>
            <a:endParaRPr kumimoji="1" lang="ja-JP" altLang="en-US"/>
          </a:p>
        </p:txBody>
      </p:sp>
      <p:sp>
        <p:nvSpPr>
          <p:cNvPr id="2" name="タイトル 1">
            <a:extLst>
              <a:ext uri="{FF2B5EF4-FFF2-40B4-BE49-F238E27FC236}">
                <a16:creationId xmlns:a16="http://schemas.microsoft.com/office/drawing/2014/main" id="{83411118-D462-4260-8EDD-3DA2E4847C17}"/>
              </a:ext>
            </a:extLst>
          </p:cNvPr>
          <p:cNvSpPr>
            <a:spLocks noGrp="1"/>
          </p:cNvSpPr>
          <p:nvPr>
            <p:ph type="title"/>
          </p:nvPr>
        </p:nvSpPr>
        <p:spPr/>
        <p:txBody>
          <a:bodyPr/>
          <a:lstStyle/>
          <a:p>
            <a:endParaRPr kumimoji="1" lang="ja-JP" altLang="en-US"/>
          </a:p>
        </p:txBody>
      </p:sp>
      <p:pic>
        <p:nvPicPr>
          <p:cNvPr id="14" name="図 13" descr="モニター, 画面, テレビ, コンピュータ が含まれている画像&#10;&#10;自動的に生成された説明">
            <a:extLst>
              <a:ext uri="{FF2B5EF4-FFF2-40B4-BE49-F238E27FC236}">
                <a16:creationId xmlns:a16="http://schemas.microsoft.com/office/drawing/2014/main" id="{8170B82B-A9D7-4371-BB0B-33DCC97944A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081" y="1052511"/>
            <a:ext cx="9187837" cy="5490162"/>
          </a:xfrm>
          <a:prstGeom prst="rect">
            <a:avLst/>
          </a:prstGeom>
        </p:spPr>
      </p:pic>
      <p:sp>
        <p:nvSpPr>
          <p:cNvPr id="9" name="正方形/長方形 8">
            <a:extLst>
              <a:ext uri="{FF2B5EF4-FFF2-40B4-BE49-F238E27FC236}">
                <a16:creationId xmlns:a16="http://schemas.microsoft.com/office/drawing/2014/main" id="{2D493127-EB71-46E9-BACB-AD4526205E0C}"/>
              </a:ext>
            </a:extLst>
          </p:cNvPr>
          <p:cNvSpPr/>
          <p:nvPr/>
        </p:nvSpPr>
        <p:spPr>
          <a:xfrm>
            <a:off x="707277" y="3432339"/>
            <a:ext cx="728233" cy="67754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5256578-83A3-8949-B757-E5CB599684E9}"/>
              </a:ext>
            </a:extLst>
          </p:cNvPr>
          <p:cNvSpPr/>
          <p:nvPr/>
        </p:nvSpPr>
        <p:spPr>
          <a:xfrm>
            <a:off x="8058668" y="5788908"/>
            <a:ext cx="1473103" cy="46063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字幕 4">
            <a:extLst>
              <a:ext uri="{FF2B5EF4-FFF2-40B4-BE49-F238E27FC236}">
                <a16:creationId xmlns:a16="http://schemas.microsoft.com/office/drawing/2014/main" id="{18EEBF1A-72B5-EE43-B873-938C978AC9BE}"/>
              </a:ext>
            </a:extLst>
          </p:cNvPr>
          <p:cNvSpPr txBox="1">
            <a:spLocks/>
          </p:cNvSpPr>
          <p:nvPr/>
        </p:nvSpPr>
        <p:spPr>
          <a:xfrm>
            <a:off x="6944665" y="1229710"/>
            <a:ext cx="2560213" cy="1916745"/>
          </a:xfrm>
          <a:prstGeom prst="rect">
            <a:avLst/>
          </a:prstGeom>
          <a:solidFill>
            <a:schemeClr val="bg1"/>
          </a:solidFill>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spcBef>
                <a:spcPts val="300"/>
              </a:spcBef>
            </a:pPr>
            <a:r>
              <a:rPr lang="ja-JP" altLang="en-US" sz="1600"/>
              <a:t>手順　</a:t>
            </a:r>
            <a:endParaRPr lang="en-US" altLang="ja-JP" sz="1600" dirty="0"/>
          </a:p>
          <a:p>
            <a:pPr>
              <a:lnSpc>
                <a:spcPct val="100000"/>
              </a:lnSpc>
              <a:spcBef>
                <a:spcPts val="300"/>
              </a:spcBef>
            </a:pPr>
            <a:r>
              <a:rPr lang="en-US" altLang="ja-JP" sz="1600" dirty="0"/>
              <a:t>1</a:t>
            </a:r>
            <a:r>
              <a:rPr lang="en-US" altLang="ja-JP" sz="1600"/>
              <a:t>. </a:t>
            </a:r>
            <a:r>
              <a:rPr lang="ja-JP" altLang="en-US" sz="1600"/>
              <a:t>エクスポート</a:t>
            </a:r>
            <a:r>
              <a:rPr lang="ja-JP" altLang="en-US" sz="1600" dirty="0"/>
              <a:t>を</a:t>
            </a:r>
            <a:r>
              <a:rPr lang="ja-JP" altLang="en-US" sz="1600"/>
              <a:t>選択</a:t>
            </a:r>
            <a:endParaRPr lang="en-US" altLang="ja-JP" sz="1600" dirty="0"/>
          </a:p>
          <a:p>
            <a:pPr>
              <a:lnSpc>
                <a:spcPct val="100000"/>
              </a:lnSpc>
              <a:spcBef>
                <a:spcPts val="300"/>
              </a:spcBef>
            </a:pPr>
            <a:r>
              <a:rPr lang="en-US" altLang="ja-JP" sz="1600" dirty="0"/>
              <a:t>2</a:t>
            </a:r>
            <a:r>
              <a:rPr lang="en-US" altLang="ja-JP" sz="1600"/>
              <a:t>. </a:t>
            </a:r>
            <a:r>
              <a:rPr lang="ja-JP" altLang="en-US" sz="1600"/>
              <a:t>静止画を選択</a:t>
            </a:r>
            <a:endParaRPr lang="en-US" altLang="ja-JP" sz="1600" dirty="0"/>
          </a:p>
          <a:p>
            <a:pPr>
              <a:lnSpc>
                <a:spcPct val="100000"/>
              </a:lnSpc>
              <a:spcBef>
                <a:spcPts val="300"/>
              </a:spcBef>
            </a:pPr>
            <a:r>
              <a:rPr lang="en-US" altLang="ja-JP" sz="1600" dirty="0"/>
              <a:t>3. </a:t>
            </a:r>
            <a:r>
              <a:rPr lang="ja-JP" altLang="en-US" sz="1600"/>
              <a:t>エクスポートする</a:t>
            </a:r>
            <a:endParaRPr lang="en-US" altLang="ja-JP" sz="1600"/>
          </a:p>
          <a:p>
            <a:pPr>
              <a:lnSpc>
                <a:spcPct val="100000"/>
              </a:lnSpc>
              <a:spcBef>
                <a:spcPts val="0"/>
              </a:spcBef>
            </a:pPr>
            <a:r>
              <a:rPr lang="ja-JP" altLang="en-US" sz="1600"/>
              <a:t>　静止画を選択</a:t>
            </a:r>
            <a:endParaRPr lang="en-US" altLang="ja-JP" sz="1600" dirty="0"/>
          </a:p>
          <a:p>
            <a:pPr>
              <a:lnSpc>
                <a:spcPct val="100000"/>
              </a:lnSpc>
              <a:spcBef>
                <a:spcPts val="300"/>
              </a:spcBef>
            </a:pPr>
            <a:r>
              <a:rPr lang="en-US" altLang="ja-JP" sz="1600" dirty="0"/>
              <a:t>4</a:t>
            </a:r>
            <a:r>
              <a:rPr lang="en-US" altLang="ja-JP" sz="1600"/>
              <a:t>. </a:t>
            </a:r>
            <a:r>
              <a:rPr lang="ja-JP" altLang="en-US" sz="1600"/>
              <a:t>エクスポートを選択</a:t>
            </a:r>
            <a:endParaRPr lang="en-US" altLang="ja-JP" sz="1600" dirty="0"/>
          </a:p>
        </p:txBody>
      </p:sp>
      <p:sp>
        <p:nvSpPr>
          <p:cNvPr id="17" name="正方形/長方形 16">
            <a:extLst>
              <a:ext uri="{FF2B5EF4-FFF2-40B4-BE49-F238E27FC236}">
                <a16:creationId xmlns:a16="http://schemas.microsoft.com/office/drawing/2014/main" id="{462FB1F0-A9E0-1E42-8D73-E48183DE4140}"/>
              </a:ext>
            </a:extLst>
          </p:cNvPr>
          <p:cNvSpPr/>
          <p:nvPr/>
        </p:nvSpPr>
        <p:spPr>
          <a:xfrm>
            <a:off x="2240444" y="5556772"/>
            <a:ext cx="728233" cy="67754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F8CCDE63-B71D-5144-9229-A2D568CD8B56}"/>
              </a:ext>
            </a:extLst>
          </p:cNvPr>
          <p:cNvSpPr/>
          <p:nvPr/>
        </p:nvSpPr>
        <p:spPr>
          <a:xfrm>
            <a:off x="405760" y="6278667"/>
            <a:ext cx="307856" cy="21104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9" name="グループ化 18">
            <a:extLst>
              <a:ext uri="{FF2B5EF4-FFF2-40B4-BE49-F238E27FC236}">
                <a16:creationId xmlns:a16="http://schemas.microsoft.com/office/drawing/2014/main" id="{2CC00D9D-4FC3-4BDF-ADBD-94D880FCC953}"/>
              </a:ext>
            </a:extLst>
          </p:cNvPr>
          <p:cNvGrpSpPr/>
          <p:nvPr/>
        </p:nvGrpSpPr>
        <p:grpSpPr>
          <a:xfrm>
            <a:off x="740845" y="6236625"/>
            <a:ext cx="260968" cy="245239"/>
            <a:chOff x="346395" y="1040447"/>
            <a:chExt cx="253400" cy="253916"/>
          </a:xfrm>
        </p:grpSpPr>
        <p:sp>
          <p:nvSpPr>
            <p:cNvPr id="20" name="正方形/長方形 19">
              <a:extLst>
                <a:ext uri="{FF2B5EF4-FFF2-40B4-BE49-F238E27FC236}">
                  <a16:creationId xmlns:a16="http://schemas.microsoft.com/office/drawing/2014/main" id="{B617E05B-A5FF-4935-A921-391D1631432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1" name="テキスト ボックス 20">
              <a:extLst>
                <a:ext uri="{FF2B5EF4-FFF2-40B4-BE49-F238E27FC236}">
                  <a16:creationId xmlns:a16="http://schemas.microsoft.com/office/drawing/2014/main" id="{782DE94C-8313-44FE-A9AD-B522AF62C692}"/>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22" name="グループ化 21">
            <a:extLst>
              <a:ext uri="{FF2B5EF4-FFF2-40B4-BE49-F238E27FC236}">
                <a16:creationId xmlns:a16="http://schemas.microsoft.com/office/drawing/2014/main" id="{C39D1A0D-5730-4D63-B57C-7F5A87E61A3F}"/>
              </a:ext>
            </a:extLst>
          </p:cNvPr>
          <p:cNvGrpSpPr/>
          <p:nvPr/>
        </p:nvGrpSpPr>
        <p:grpSpPr>
          <a:xfrm>
            <a:off x="1935561" y="5501354"/>
            <a:ext cx="264078" cy="253916"/>
            <a:chOff x="343375" y="1060591"/>
            <a:chExt cx="256420" cy="262900"/>
          </a:xfrm>
        </p:grpSpPr>
        <p:sp>
          <p:nvSpPr>
            <p:cNvPr id="23" name="正方形/長方形 22">
              <a:extLst>
                <a:ext uri="{FF2B5EF4-FFF2-40B4-BE49-F238E27FC236}">
                  <a16:creationId xmlns:a16="http://schemas.microsoft.com/office/drawing/2014/main" id="{25F94771-1B94-4A28-A3F0-B9C63EA036E9}"/>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4" name="テキスト ボックス 23">
              <a:extLst>
                <a:ext uri="{FF2B5EF4-FFF2-40B4-BE49-F238E27FC236}">
                  <a16:creationId xmlns:a16="http://schemas.microsoft.com/office/drawing/2014/main" id="{C8C6320A-08AB-4FCB-9F3E-19EBB3DCF31E}"/>
                </a:ext>
              </a:extLst>
            </p:cNvPr>
            <p:cNvSpPr txBox="1"/>
            <p:nvPr/>
          </p:nvSpPr>
          <p:spPr>
            <a:xfrm>
              <a:off x="343375" y="1060591"/>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25" name="グループ化 24">
            <a:extLst>
              <a:ext uri="{FF2B5EF4-FFF2-40B4-BE49-F238E27FC236}">
                <a16:creationId xmlns:a16="http://schemas.microsoft.com/office/drawing/2014/main" id="{41FB5513-61FC-4F1B-B1C7-EF677BC9EBBA}"/>
              </a:ext>
            </a:extLst>
          </p:cNvPr>
          <p:cNvGrpSpPr/>
          <p:nvPr/>
        </p:nvGrpSpPr>
        <p:grpSpPr>
          <a:xfrm>
            <a:off x="666539" y="4139204"/>
            <a:ext cx="260968" cy="253916"/>
            <a:chOff x="346395" y="1040447"/>
            <a:chExt cx="253400" cy="262900"/>
          </a:xfrm>
        </p:grpSpPr>
        <p:sp>
          <p:nvSpPr>
            <p:cNvPr id="26" name="正方形/長方形 25">
              <a:extLst>
                <a:ext uri="{FF2B5EF4-FFF2-40B4-BE49-F238E27FC236}">
                  <a16:creationId xmlns:a16="http://schemas.microsoft.com/office/drawing/2014/main" id="{3F68A41B-C6D8-46BA-AC87-07121212018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27" name="テキスト ボックス 26">
              <a:extLst>
                <a:ext uri="{FF2B5EF4-FFF2-40B4-BE49-F238E27FC236}">
                  <a16:creationId xmlns:a16="http://schemas.microsoft.com/office/drawing/2014/main" id="{F268D282-D8C1-4FCF-9293-C9EA2F20452C}"/>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28" name="グループ化 27">
            <a:extLst>
              <a:ext uri="{FF2B5EF4-FFF2-40B4-BE49-F238E27FC236}">
                <a16:creationId xmlns:a16="http://schemas.microsoft.com/office/drawing/2014/main" id="{DA82F266-D5EA-4E06-9398-04797CCA4FE7}"/>
              </a:ext>
            </a:extLst>
          </p:cNvPr>
          <p:cNvGrpSpPr/>
          <p:nvPr/>
        </p:nvGrpSpPr>
        <p:grpSpPr>
          <a:xfrm>
            <a:off x="8037648" y="5472809"/>
            <a:ext cx="260968" cy="253916"/>
            <a:chOff x="352821" y="1050519"/>
            <a:chExt cx="253400" cy="262900"/>
          </a:xfrm>
        </p:grpSpPr>
        <p:sp>
          <p:nvSpPr>
            <p:cNvPr id="29" name="正方形/長方形 28">
              <a:extLst>
                <a:ext uri="{FF2B5EF4-FFF2-40B4-BE49-F238E27FC236}">
                  <a16:creationId xmlns:a16="http://schemas.microsoft.com/office/drawing/2014/main" id="{D001DCC9-C043-46C4-8A21-DFCB616F9BC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0" name="テキスト ボックス 29">
              <a:extLst>
                <a:ext uri="{FF2B5EF4-FFF2-40B4-BE49-F238E27FC236}">
                  <a16:creationId xmlns:a16="http://schemas.microsoft.com/office/drawing/2014/main" id="{7C7CA49E-A525-45C4-A2AC-DD3C28401203}"/>
                </a:ext>
              </a:extLst>
            </p:cNvPr>
            <p:cNvSpPr txBox="1"/>
            <p:nvPr/>
          </p:nvSpPr>
          <p:spPr>
            <a:xfrm>
              <a:off x="352821" y="1050519"/>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259850885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3">
            <a:extLst>
              <a:ext uri="{FF2B5EF4-FFF2-40B4-BE49-F238E27FC236}">
                <a16:creationId xmlns:a16="http://schemas.microsoft.com/office/drawing/2014/main" id="{D06FE644-C861-4B0A-8525-4CD7DAE75C52}"/>
              </a:ext>
            </a:extLst>
          </p:cNvPr>
          <p:cNvSpPr>
            <a:spLocks noGrp="1"/>
          </p:cNvSpPr>
          <p:nvPr>
            <p:ph idx="1"/>
          </p:nvPr>
        </p:nvSpPr>
        <p:spPr>
          <a:xfrm>
            <a:off x="452438" y="1052513"/>
            <a:ext cx="9001125" cy="720870"/>
          </a:xfrm>
        </p:spPr>
        <p:txBody>
          <a:bodyPr/>
          <a:lstStyle/>
          <a:p>
            <a:endParaRPr kumimoji="1" lang="ja-JP" altLang="en-US"/>
          </a:p>
        </p:txBody>
      </p:sp>
      <p:sp>
        <p:nvSpPr>
          <p:cNvPr id="3" name="スライド番号プレースホルダー 2">
            <a:extLst>
              <a:ext uri="{FF2B5EF4-FFF2-40B4-BE49-F238E27FC236}">
                <a16:creationId xmlns:a16="http://schemas.microsoft.com/office/drawing/2014/main" id="{694F614C-496F-4817-BE0A-2B1A6BBB286B}"/>
              </a:ext>
            </a:extLst>
          </p:cNvPr>
          <p:cNvSpPr>
            <a:spLocks noGrp="1"/>
          </p:cNvSpPr>
          <p:nvPr>
            <p:ph type="sldNum" sz="quarter" idx="4"/>
          </p:nvPr>
        </p:nvSpPr>
        <p:spPr/>
        <p:txBody>
          <a:bodyPr/>
          <a:lstStyle/>
          <a:p>
            <a:fld id="{FF201CBC-0A1A-4EBD-A1D5-774CF332F279}" type="slidenum">
              <a:rPr kumimoji="1" lang="ja-JP" altLang="en-US" smtClean="0"/>
              <a:t>87</a:t>
            </a:fld>
            <a:endParaRPr kumimoji="1" lang="ja-JP" altLang="en-US"/>
          </a:p>
        </p:txBody>
      </p:sp>
      <p:pic>
        <p:nvPicPr>
          <p:cNvPr id="5" name="図 4" descr="屋内, 天井, 部屋, 建物 が含まれている画像&#10;&#10;自動的に生成された説明">
            <a:extLst>
              <a:ext uri="{FF2B5EF4-FFF2-40B4-BE49-F238E27FC236}">
                <a16:creationId xmlns:a16="http://schemas.microsoft.com/office/drawing/2014/main" id="{5F36071A-76A3-4FB8-B9CF-799368D0D9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2437" y="1052727"/>
            <a:ext cx="4389120" cy="2468880"/>
          </a:xfrm>
          <a:prstGeom prst="rect">
            <a:avLst/>
          </a:prstGeom>
        </p:spPr>
      </p:pic>
      <p:pic>
        <p:nvPicPr>
          <p:cNvPr id="7" name="図 6" descr="床, 屋内, 天井, テーブル が含まれている画像&#10;&#10;自動的に生成された説明">
            <a:extLst>
              <a:ext uri="{FF2B5EF4-FFF2-40B4-BE49-F238E27FC236}">
                <a16:creationId xmlns:a16="http://schemas.microsoft.com/office/drawing/2014/main" id="{FBC77C8D-B5D3-48A3-B494-7D6FBD4585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64063" y="1052727"/>
            <a:ext cx="4389120" cy="2468880"/>
          </a:xfrm>
          <a:prstGeom prst="rect">
            <a:avLst/>
          </a:prstGeom>
        </p:spPr>
      </p:pic>
      <p:pic>
        <p:nvPicPr>
          <p:cNvPr id="13" name="図 12" descr="窓のある部屋&#10;&#10;自動的に生成された説明">
            <a:extLst>
              <a:ext uri="{FF2B5EF4-FFF2-40B4-BE49-F238E27FC236}">
                <a16:creationId xmlns:a16="http://schemas.microsoft.com/office/drawing/2014/main" id="{FB7BED2A-C8F0-47A9-A5C3-8EB461964D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4063" y="3941231"/>
            <a:ext cx="4389120" cy="2468880"/>
          </a:xfrm>
          <a:prstGeom prst="rect">
            <a:avLst/>
          </a:prstGeom>
        </p:spPr>
      </p:pic>
      <p:pic>
        <p:nvPicPr>
          <p:cNvPr id="10" name="コンテンツ プレースホルダー 10" descr="窓のある部屋&#10;&#10;自動的に生成された説明">
            <a:extLst>
              <a:ext uri="{FF2B5EF4-FFF2-40B4-BE49-F238E27FC236}">
                <a16:creationId xmlns:a16="http://schemas.microsoft.com/office/drawing/2014/main" id="{E2660ED5-A1B1-4979-AE20-2AA54BE805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58" y="3941231"/>
            <a:ext cx="4389120" cy="2468880"/>
          </a:xfrm>
          <a:prstGeom prst="rect">
            <a:avLst/>
          </a:prstGeom>
        </p:spPr>
      </p:pic>
      <p:sp>
        <p:nvSpPr>
          <p:cNvPr id="11" name="タイトル 10">
            <a:extLst>
              <a:ext uri="{FF2B5EF4-FFF2-40B4-BE49-F238E27FC236}">
                <a16:creationId xmlns:a16="http://schemas.microsoft.com/office/drawing/2014/main" id="{EB7C80CC-B5CB-45F3-8E57-6D6F59E7CF64}"/>
              </a:ext>
            </a:extLst>
          </p:cNvPr>
          <p:cNvSpPr>
            <a:spLocks noGrp="1"/>
          </p:cNvSpPr>
          <p:nvPr>
            <p:ph type="title"/>
          </p:nvPr>
        </p:nvSpPr>
        <p:spPr/>
        <p:txBody>
          <a:bodyPr/>
          <a:lstStyle/>
          <a:p>
            <a:endParaRPr lang="ja-JP" altLang="en-US"/>
          </a:p>
        </p:txBody>
      </p:sp>
      <p:sp>
        <p:nvSpPr>
          <p:cNvPr id="14" name="タイトル 1">
            <a:extLst>
              <a:ext uri="{FF2B5EF4-FFF2-40B4-BE49-F238E27FC236}">
                <a16:creationId xmlns:a16="http://schemas.microsoft.com/office/drawing/2014/main" id="{3E0A34F0-D3FC-4545-8B68-59D631A5709E}"/>
              </a:ext>
            </a:extLst>
          </p:cNvPr>
          <p:cNvSpPr>
            <a:spLocks noGrp="1"/>
          </p:cNvSpPr>
          <p:nvPr>
            <p:ph type="subTitle" idx="10"/>
          </p:nvPr>
        </p:nvSpPr>
        <p:spPr>
          <a:xfrm>
            <a:off x="452438" y="341313"/>
            <a:ext cx="9001125" cy="523875"/>
          </a:xfrm>
        </p:spPr>
        <p:txBody>
          <a:bodyPr/>
          <a:lstStyle/>
          <a:p>
            <a:r>
              <a:rPr lang="ja-JP" altLang="en-US"/>
              <a:t>⑤静止画のエクスポート　</a:t>
            </a:r>
            <a:r>
              <a:rPr lang="ja-JP" altLang="en-US" sz="2000"/>
              <a:t>基礎課題作品</a:t>
            </a:r>
            <a:endParaRPr kumimoji="1" lang="ja-JP" altLang="en-US" sz="2000"/>
          </a:p>
        </p:txBody>
      </p:sp>
      <p:sp>
        <p:nvSpPr>
          <p:cNvPr id="15" name="字幕 5">
            <a:extLst>
              <a:ext uri="{FF2B5EF4-FFF2-40B4-BE49-F238E27FC236}">
                <a16:creationId xmlns:a16="http://schemas.microsoft.com/office/drawing/2014/main" id="{CC17F1A1-DECE-4583-8738-F7314E8C543B}"/>
              </a:ext>
            </a:extLst>
          </p:cNvPr>
          <p:cNvSpPr txBox="1">
            <a:spLocks/>
          </p:cNvSpPr>
          <p:nvPr/>
        </p:nvSpPr>
        <p:spPr>
          <a:xfrm>
            <a:off x="7049021" y="3479807"/>
            <a:ext cx="952081"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dirty="0"/>
              <a:t>2</a:t>
            </a:r>
            <a:endParaRPr lang="ja-JP" altLang="en-US" sz="2000"/>
          </a:p>
        </p:txBody>
      </p:sp>
      <p:sp>
        <p:nvSpPr>
          <p:cNvPr id="16" name="字幕 5">
            <a:extLst>
              <a:ext uri="{FF2B5EF4-FFF2-40B4-BE49-F238E27FC236}">
                <a16:creationId xmlns:a16="http://schemas.microsoft.com/office/drawing/2014/main" id="{0CFDBC20-FA1A-4355-9C7B-5EF055DE00D5}"/>
              </a:ext>
            </a:extLst>
          </p:cNvPr>
          <p:cNvSpPr txBox="1">
            <a:spLocks/>
          </p:cNvSpPr>
          <p:nvPr/>
        </p:nvSpPr>
        <p:spPr>
          <a:xfrm>
            <a:off x="7049021" y="6351012"/>
            <a:ext cx="952081"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dirty="0"/>
              <a:t>4</a:t>
            </a:r>
            <a:endParaRPr lang="ja-JP" altLang="en-US" sz="2000"/>
          </a:p>
        </p:txBody>
      </p:sp>
      <p:sp>
        <p:nvSpPr>
          <p:cNvPr id="17" name="字幕 5">
            <a:extLst>
              <a:ext uri="{FF2B5EF4-FFF2-40B4-BE49-F238E27FC236}">
                <a16:creationId xmlns:a16="http://schemas.microsoft.com/office/drawing/2014/main" id="{25B7F726-0FE8-4461-99F6-522D10E3C497}"/>
              </a:ext>
            </a:extLst>
          </p:cNvPr>
          <p:cNvSpPr txBox="1">
            <a:spLocks/>
          </p:cNvSpPr>
          <p:nvPr/>
        </p:nvSpPr>
        <p:spPr>
          <a:xfrm>
            <a:off x="2380938" y="3495393"/>
            <a:ext cx="952081" cy="49327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１</a:t>
            </a:r>
          </a:p>
        </p:txBody>
      </p:sp>
      <p:sp>
        <p:nvSpPr>
          <p:cNvPr id="18" name="字幕 5">
            <a:extLst>
              <a:ext uri="{FF2B5EF4-FFF2-40B4-BE49-F238E27FC236}">
                <a16:creationId xmlns:a16="http://schemas.microsoft.com/office/drawing/2014/main" id="{9BF890B1-2ADE-4C47-8D05-1B1346919253}"/>
              </a:ext>
            </a:extLst>
          </p:cNvPr>
          <p:cNvSpPr txBox="1">
            <a:spLocks/>
          </p:cNvSpPr>
          <p:nvPr/>
        </p:nvSpPr>
        <p:spPr>
          <a:xfrm>
            <a:off x="2380938" y="6302617"/>
            <a:ext cx="952081" cy="493276"/>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en-US" altLang="ja-JP" sz="2000"/>
              <a:t>3</a:t>
            </a:r>
            <a:endParaRPr lang="ja-JP" altLang="en-US" sz="2000"/>
          </a:p>
        </p:txBody>
      </p:sp>
    </p:spTree>
    <p:extLst>
      <p:ext uri="{BB962C8B-B14F-4D97-AF65-F5344CB8AC3E}">
        <p14:creationId xmlns:p14="http://schemas.microsoft.com/office/powerpoint/2010/main" val="31770384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BE98EF-EF2F-4AB1-A6E4-2FAEF0EE8863}"/>
              </a:ext>
            </a:extLst>
          </p:cNvPr>
          <p:cNvSpPr>
            <a:spLocks noGrp="1"/>
          </p:cNvSpPr>
          <p:nvPr>
            <p:ph type="ctrTitle"/>
          </p:nvPr>
        </p:nvSpPr>
        <p:spPr>
          <a:xfrm>
            <a:off x="452438" y="617515"/>
            <a:ext cx="9001125" cy="1683098"/>
          </a:xfrm>
        </p:spPr>
        <p:txBody>
          <a:bodyPr/>
          <a:lstStyle/>
          <a:p>
            <a:r>
              <a:rPr lang="en-US" altLang="ja-JP" dirty="0"/>
              <a:t>3</a:t>
            </a:r>
            <a:r>
              <a:rPr lang="ja-JP" altLang="en-US"/>
              <a:t>　応 用 課 題</a:t>
            </a:r>
            <a:endParaRPr kumimoji="1" lang="ja-JP" altLang="en-US"/>
          </a:p>
        </p:txBody>
      </p:sp>
      <p:sp>
        <p:nvSpPr>
          <p:cNvPr id="4" name="スライド番号プレースホルダー 3">
            <a:extLst>
              <a:ext uri="{FF2B5EF4-FFF2-40B4-BE49-F238E27FC236}">
                <a16:creationId xmlns:a16="http://schemas.microsoft.com/office/drawing/2014/main" id="{CDE233C0-337C-4E61-999E-D39F0753EA1D}"/>
              </a:ext>
            </a:extLst>
          </p:cNvPr>
          <p:cNvSpPr>
            <a:spLocks noGrp="1"/>
          </p:cNvSpPr>
          <p:nvPr>
            <p:ph type="sldNum" sz="quarter" idx="4"/>
          </p:nvPr>
        </p:nvSpPr>
        <p:spPr>
          <a:xfrm>
            <a:off x="9314822" y="6492875"/>
            <a:ext cx="591178" cy="365125"/>
          </a:xfrm>
        </p:spPr>
        <p:txBody>
          <a:bodyPr/>
          <a:lstStyle/>
          <a:p>
            <a:fld id="{FF201CBC-0A1A-4EBD-A1D5-774CF332F279}" type="slidenum">
              <a:rPr kumimoji="1" lang="ja-JP" altLang="en-US" smtClean="0"/>
              <a:t>88</a:t>
            </a:fld>
            <a:endParaRPr kumimoji="1" lang="ja-JP" altLang="en-US"/>
          </a:p>
        </p:txBody>
      </p:sp>
      <p:sp>
        <p:nvSpPr>
          <p:cNvPr id="6" name="コンテンツ プレースホルダー 2">
            <a:extLst>
              <a:ext uri="{FF2B5EF4-FFF2-40B4-BE49-F238E27FC236}">
                <a16:creationId xmlns:a16="http://schemas.microsoft.com/office/drawing/2014/main" id="{C7D800B4-821D-7046-9135-5DC09D3C5BA3}"/>
              </a:ext>
            </a:extLst>
          </p:cNvPr>
          <p:cNvSpPr txBox="1">
            <a:spLocks/>
          </p:cNvSpPr>
          <p:nvPr/>
        </p:nvSpPr>
        <p:spPr>
          <a:xfrm>
            <a:off x="907351" y="2517632"/>
            <a:ext cx="8546212" cy="35048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Tx/>
              <a:buNone/>
              <a:defRPr kumimoji="1" sz="32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50000"/>
              </a:lnSpc>
            </a:pPr>
            <a:r>
              <a:rPr lang="ja-JP" altLang="en-US" sz="2800"/>
              <a:t>作業の流れ</a:t>
            </a:r>
            <a:endParaRPr lang="en-US" altLang="ja-JP" sz="2800" dirty="0"/>
          </a:p>
          <a:p>
            <a:pPr algn="l">
              <a:lnSpc>
                <a:spcPct val="150000"/>
              </a:lnSpc>
            </a:pPr>
            <a:r>
              <a:rPr lang="en-US" altLang="ja-JP" sz="2800"/>
              <a:t>1</a:t>
            </a:r>
            <a:r>
              <a:rPr lang="ja-JP" altLang="en-US" sz="2800"/>
              <a:t>　</a:t>
            </a:r>
            <a:r>
              <a:rPr lang="en-US" altLang="ja-JP" sz="2800"/>
              <a:t>SketchUp</a:t>
            </a:r>
            <a:r>
              <a:rPr lang="ja-JP" altLang="en-US" sz="2800"/>
              <a:t>によるインテリアエレメントの追加</a:t>
            </a:r>
          </a:p>
          <a:p>
            <a:pPr algn="l">
              <a:lnSpc>
                <a:spcPct val="150000"/>
              </a:lnSpc>
            </a:pPr>
            <a:r>
              <a:rPr lang="en-US" altLang="ja-JP" sz="2800" dirty="0"/>
              <a:t>2</a:t>
            </a:r>
            <a:r>
              <a:rPr lang="ja-JP" altLang="en-US" sz="2800"/>
              <a:t>　</a:t>
            </a:r>
            <a:r>
              <a:rPr lang="en-US" altLang="ja-JP" sz="2800" dirty="0" err="1"/>
              <a:t>Twinmotion</a:t>
            </a:r>
            <a:r>
              <a:rPr lang="ja-JP" altLang="en-US" sz="2800"/>
              <a:t>による静止画の作成</a:t>
            </a:r>
          </a:p>
          <a:p>
            <a:pPr algn="l">
              <a:lnSpc>
                <a:spcPct val="150000"/>
              </a:lnSpc>
            </a:pPr>
            <a:r>
              <a:rPr lang="en-US" altLang="ja-JP" sz="2800"/>
              <a:t>3</a:t>
            </a:r>
            <a:r>
              <a:rPr lang="ja-JP" altLang="en-US" sz="2800"/>
              <a:t>　</a:t>
            </a:r>
            <a:r>
              <a:rPr lang="en-US" altLang="ja-JP" sz="2800"/>
              <a:t>LayOut</a:t>
            </a:r>
            <a:r>
              <a:rPr lang="ja-JP" altLang="en-US" sz="2800"/>
              <a:t>によるプレゼンボードの制作</a:t>
            </a:r>
          </a:p>
        </p:txBody>
      </p:sp>
    </p:spTree>
    <p:extLst>
      <p:ext uri="{BB962C8B-B14F-4D97-AF65-F5344CB8AC3E}">
        <p14:creationId xmlns:p14="http://schemas.microsoft.com/office/powerpoint/2010/main" val="170625538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F07B2661-2263-414C-94E4-47FCC3E662E0}"/>
              </a:ext>
            </a:extLst>
          </p:cNvPr>
          <p:cNvSpPr>
            <a:spLocks noGrp="1"/>
          </p:cNvSpPr>
          <p:nvPr>
            <p:ph type="sldNum" sz="quarter" idx="4"/>
          </p:nvPr>
        </p:nvSpPr>
        <p:spPr/>
        <p:txBody>
          <a:bodyPr/>
          <a:lstStyle/>
          <a:p>
            <a:fld id="{FF201CBC-0A1A-4EBD-A1D5-774CF332F279}" type="slidenum">
              <a:rPr kumimoji="1" lang="ja-JP" altLang="en-US" smtClean="0"/>
              <a:t>89</a:t>
            </a:fld>
            <a:endParaRPr kumimoji="1" lang="ja-JP" altLang="en-US"/>
          </a:p>
        </p:txBody>
      </p:sp>
      <p:sp>
        <p:nvSpPr>
          <p:cNvPr id="13" name="字幕 12">
            <a:extLst>
              <a:ext uri="{FF2B5EF4-FFF2-40B4-BE49-F238E27FC236}">
                <a16:creationId xmlns:a16="http://schemas.microsoft.com/office/drawing/2014/main" id="{D9DCAE9A-9F4C-4F9A-9B1E-B4EB62D5097E}"/>
              </a:ext>
            </a:extLst>
          </p:cNvPr>
          <p:cNvSpPr>
            <a:spLocks noGrp="1"/>
          </p:cNvSpPr>
          <p:nvPr>
            <p:ph type="subTitle" idx="10"/>
          </p:nvPr>
        </p:nvSpPr>
        <p:spPr/>
        <p:txBody>
          <a:bodyPr/>
          <a:lstStyle/>
          <a:p>
            <a:r>
              <a:rPr lang="ja-JP" altLang="en-US"/>
              <a:t>①ウインドートリートメント</a:t>
            </a:r>
            <a:endParaRPr kumimoji="1" lang="ja-JP" altLang="en-US"/>
          </a:p>
        </p:txBody>
      </p:sp>
      <p:sp>
        <p:nvSpPr>
          <p:cNvPr id="2" name="タイトル 1">
            <a:extLst>
              <a:ext uri="{FF2B5EF4-FFF2-40B4-BE49-F238E27FC236}">
                <a16:creationId xmlns:a16="http://schemas.microsoft.com/office/drawing/2014/main" id="{16AFD47E-FDE2-47F9-B3A6-55BC71DA6639}"/>
              </a:ext>
            </a:extLst>
          </p:cNvPr>
          <p:cNvSpPr>
            <a:spLocks noGrp="1"/>
          </p:cNvSpPr>
          <p:nvPr>
            <p:ph type="title"/>
          </p:nvPr>
        </p:nvSpPr>
        <p:spPr/>
        <p:txBody>
          <a:bodyPr>
            <a:normAutofit fontScale="90000"/>
          </a:bodyPr>
          <a:lstStyle/>
          <a:p>
            <a:r>
              <a:rPr lang="en-US" altLang="ja-JP"/>
              <a:t>SketchUp</a:t>
            </a:r>
            <a:r>
              <a:rPr lang="ja-JP" altLang="en-US"/>
              <a:t>によるインテリアエレメントの追加</a:t>
            </a:r>
            <a:endParaRPr kumimoji="1" lang="ja-JP" altLang="en-US"/>
          </a:p>
        </p:txBody>
      </p:sp>
      <p:sp>
        <p:nvSpPr>
          <p:cNvPr id="9" name="正方形/長方形 8">
            <a:extLst>
              <a:ext uri="{FF2B5EF4-FFF2-40B4-BE49-F238E27FC236}">
                <a16:creationId xmlns:a16="http://schemas.microsoft.com/office/drawing/2014/main" id="{9DD6C01A-89DC-41B8-A8BF-AB51B84D4B74}"/>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1</a:t>
            </a:r>
          </a:p>
        </p:txBody>
      </p:sp>
      <p:pic>
        <p:nvPicPr>
          <p:cNvPr id="10" name="図 9">
            <a:extLst>
              <a:ext uri="{FF2B5EF4-FFF2-40B4-BE49-F238E27FC236}">
                <a16:creationId xmlns:a16="http://schemas.microsoft.com/office/drawing/2014/main" id="{A5A5B703-3AE4-F644-9593-CDB2A7D10A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35472" y="1043297"/>
            <a:ext cx="3739019" cy="4084320"/>
          </a:xfrm>
          <a:prstGeom prst="rect">
            <a:avLst/>
          </a:prstGeom>
        </p:spPr>
      </p:pic>
      <p:sp>
        <p:nvSpPr>
          <p:cNvPr id="11" name="スライド番号プレースホルダー 3">
            <a:extLst>
              <a:ext uri="{FF2B5EF4-FFF2-40B4-BE49-F238E27FC236}">
                <a16:creationId xmlns:a16="http://schemas.microsoft.com/office/drawing/2014/main" id="{60E40EF8-3A3C-904D-BA13-4887A115E299}"/>
              </a:ext>
            </a:extLst>
          </p:cNvPr>
          <p:cNvSpPr txBox="1">
            <a:spLocks/>
          </p:cNvSpPr>
          <p:nvPr/>
        </p:nvSpPr>
        <p:spPr>
          <a:xfrm>
            <a:off x="9175999" y="6597650"/>
            <a:ext cx="601226" cy="260350"/>
          </a:xfrm>
          <a:prstGeom prst="rect">
            <a:avLst/>
          </a:prstGeom>
        </p:spPr>
        <p:txBody>
          <a:bodyPr vert="horz" lIns="91440" tIns="45720" rIns="36000" bIns="36000" rtlCol="0" anchor="b"/>
          <a:lstStyle>
            <a:defPPr>
              <a:defRPr lang="en-US"/>
            </a:defPPr>
            <a:lvl1pPr marL="0" algn="r" defTabSz="457200" rtl="0" eaLnBrk="1" latinLnBrk="0" hangingPunct="1">
              <a:defRPr sz="1000" i="1" kern="1200">
                <a:solidFill>
                  <a:schemeClr val="tx1">
                    <a:lumMod val="65000"/>
                    <a:lumOff val="35000"/>
                  </a:schemeClr>
                </a:solidFill>
                <a:latin typeface="HGS明朝B" panose="02020800000000000000" pitchFamily="18" charset="-128"/>
                <a:ea typeface="HGS明朝B" panose="02020800000000000000" pitchFamily="18" charset="-128"/>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kumimoji="1" lang="ja-JP" altLang="en-US"/>
          </a:p>
        </p:txBody>
      </p:sp>
      <p:pic>
        <p:nvPicPr>
          <p:cNvPr id="12" name="図 11" descr="テキスト が含まれている画像&#10;&#10;自動的に生成された説明">
            <a:extLst>
              <a:ext uri="{FF2B5EF4-FFF2-40B4-BE49-F238E27FC236}">
                <a16:creationId xmlns:a16="http://schemas.microsoft.com/office/drawing/2014/main" id="{509F3543-BE98-564B-B78E-BB6EF50256A8}"/>
              </a:ext>
            </a:extLst>
          </p:cNvPr>
          <p:cNvPicPr>
            <a:picLocks noChangeAspect="1"/>
          </p:cNvPicPr>
          <p:nvPr/>
        </p:nvPicPr>
        <p:blipFill rotWithShape="1">
          <a:blip r:embed="rId3">
            <a:extLst>
              <a:ext uri="{28A0092B-C50C-407E-A947-70E740481C1C}">
                <a14:useLocalDpi xmlns:a14="http://schemas.microsoft.com/office/drawing/2010/main" val="0"/>
              </a:ext>
            </a:extLst>
          </a:blip>
          <a:srcRect t="3878" b="10659"/>
          <a:stretch/>
        </p:blipFill>
        <p:spPr>
          <a:xfrm>
            <a:off x="508958" y="1110979"/>
            <a:ext cx="3580053" cy="2460540"/>
          </a:xfrm>
          <a:prstGeom prst="rect">
            <a:avLst/>
          </a:prstGeom>
        </p:spPr>
      </p:pic>
      <p:sp>
        <p:nvSpPr>
          <p:cNvPr id="16" name="テキスト ボックス 15">
            <a:extLst>
              <a:ext uri="{FF2B5EF4-FFF2-40B4-BE49-F238E27FC236}">
                <a16:creationId xmlns:a16="http://schemas.microsoft.com/office/drawing/2014/main" id="{30FC5BE2-EA16-2143-B932-FE9BC71CA4F6}"/>
              </a:ext>
            </a:extLst>
          </p:cNvPr>
          <p:cNvSpPr txBox="1"/>
          <p:nvPr/>
        </p:nvSpPr>
        <p:spPr>
          <a:xfrm>
            <a:off x="3941576" y="3275173"/>
            <a:ext cx="1005403" cy="338554"/>
          </a:xfrm>
          <a:prstGeom prst="rect">
            <a:avLst/>
          </a:prstGeom>
          <a:noFill/>
        </p:spPr>
        <p:txBody>
          <a:bodyPr wrap="none" rtlCol="0">
            <a:spAutoFit/>
          </a:bodyPr>
          <a:lstStyle/>
          <a:p>
            <a:r>
              <a:rPr kumimoji="1" lang="ja-JP" altLang="en-US" sz="1600" i="1">
                <a:solidFill>
                  <a:schemeClr val="tx1">
                    <a:lumMod val="65000"/>
                    <a:lumOff val="35000"/>
                  </a:schemeClr>
                </a:solidFill>
              </a:rPr>
              <a:t>カーテン</a:t>
            </a:r>
          </a:p>
        </p:txBody>
      </p:sp>
      <p:sp>
        <p:nvSpPr>
          <p:cNvPr id="17" name="テキスト ボックス 16">
            <a:extLst>
              <a:ext uri="{FF2B5EF4-FFF2-40B4-BE49-F238E27FC236}">
                <a16:creationId xmlns:a16="http://schemas.microsoft.com/office/drawing/2014/main" id="{03E5CCA1-2E35-1F48-8698-B8A0FFA64EC2}"/>
              </a:ext>
            </a:extLst>
          </p:cNvPr>
          <p:cNvSpPr txBox="1"/>
          <p:nvPr/>
        </p:nvSpPr>
        <p:spPr>
          <a:xfrm>
            <a:off x="3872840" y="2414656"/>
            <a:ext cx="1005403" cy="338554"/>
          </a:xfrm>
          <a:prstGeom prst="rect">
            <a:avLst/>
          </a:prstGeom>
          <a:noFill/>
        </p:spPr>
        <p:txBody>
          <a:bodyPr wrap="none" rtlCol="0">
            <a:spAutoFit/>
          </a:bodyPr>
          <a:lstStyle/>
          <a:p>
            <a:r>
              <a:rPr kumimoji="1" lang="ja-JP" altLang="en-US" sz="1600" i="1">
                <a:solidFill>
                  <a:schemeClr val="tx1">
                    <a:lumMod val="65000"/>
                    <a:lumOff val="35000"/>
                  </a:schemeClr>
                </a:solidFill>
              </a:rPr>
              <a:t>シェード</a:t>
            </a:r>
          </a:p>
        </p:txBody>
      </p:sp>
      <p:sp>
        <p:nvSpPr>
          <p:cNvPr id="18" name="テキスト ボックス 17">
            <a:extLst>
              <a:ext uri="{FF2B5EF4-FFF2-40B4-BE49-F238E27FC236}">
                <a16:creationId xmlns:a16="http://schemas.microsoft.com/office/drawing/2014/main" id="{AEF8BDE9-4A33-B546-A649-3BC9A211AD7F}"/>
              </a:ext>
            </a:extLst>
          </p:cNvPr>
          <p:cNvSpPr txBox="1"/>
          <p:nvPr/>
        </p:nvSpPr>
        <p:spPr>
          <a:xfrm>
            <a:off x="4087095" y="1868370"/>
            <a:ext cx="595035" cy="338554"/>
          </a:xfrm>
          <a:prstGeom prst="rect">
            <a:avLst/>
          </a:prstGeom>
          <a:noFill/>
        </p:spPr>
        <p:txBody>
          <a:bodyPr wrap="none" rtlCol="0">
            <a:spAutoFit/>
          </a:bodyPr>
          <a:lstStyle/>
          <a:p>
            <a:r>
              <a:rPr kumimoji="1" lang="ja-JP" altLang="en-US" sz="1600" i="1">
                <a:solidFill>
                  <a:schemeClr val="tx1">
                    <a:lumMod val="65000"/>
                    <a:lumOff val="35000"/>
                  </a:schemeClr>
                </a:solidFill>
              </a:rPr>
              <a:t>ラグ</a:t>
            </a:r>
          </a:p>
        </p:txBody>
      </p:sp>
      <p:cxnSp>
        <p:nvCxnSpPr>
          <p:cNvPr id="20" name="直線矢印コネクタ 19">
            <a:extLst>
              <a:ext uri="{FF2B5EF4-FFF2-40B4-BE49-F238E27FC236}">
                <a16:creationId xmlns:a16="http://schemas.microsoft.com/office/drawing/2014/main" id="{B099FE00-F1F4-E845-9E40-80237997CF71}"/>
              </a:ext>
            </a:extLst>
          </p:cNvPr>
          <p:cNvCxnSpPr>
            <a:cxnSpLocks/>
          </p:cNvCxnSpPr>
          <p:nvPr/>
        </p:nvCxnSpPr>
        <p:spPr>
          <a:xfrm flipH="1">
            <a:off x="3252499" y="2044903"/>
            <a:ext cx="811914" cy="550413"/>
          </a:xfrm>
          <a:prstGeom prst="straightConnector1">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直線矢印コネクタ 20">
            <a:extLst>
              <a:ext uri="{FF2B5EF4-FFF2-40B4-BE49-F238E27FC236}">
                <a16:creationId xmlns:a16="http://schemas.microsoft.com/office/drawing/2014/main" id="{310629F4-20DD-C349-8C62-2443CD5AD2FB}"/>
              </a:ext>
            </a:extLst>
          </p:cNvPr>
          <p:cNvCxnSpPr>
            <a:cxnSpLocks/>
            <a:stCxn id="18" idx="1"/>
          </p:cNvCxnSpPr>
          <p:nvPr/>
        </p:nvCxnSpPr>
        <p:spPr>
          <a:xfrm flipH="1">
            <a:off x="1477111" y="2037647"/>
            <a:ext cx="2609984" cy="467029"/>
          </a:xfrm>
          <a:prstGeom prst="straightConnector1">
            <a:avLst/>
          </a:prstGeom>
          <a:ln w="1905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4" name="テキスト ボックス 23">
            <a:extLst>
              <a:ext uri="{FF2B5EF4-FFF2-40B4-BE49-F238E27FC236}">
                <a16:creationId xmlns:a16="http://schemas.microsoft.com/office/drawing/2014/main" id="{474A75CA-D021-514C-BD0D-8A81667A6C4B}"/>
              </a:ext>
            </a:extLst>
          </p:cNvPr>
          <p:cNvSpPr txBox="1"/>
          <p:nvPr/>
        </p:nvSpPr>
        <p:spPr>
          <a:xfrm>
            <a:off x="7081073" y="5167943"/>
            <a:ext cx="2545392" cy="646331"/>
          </a:xfrm>
          <a:prstGeom prst="rect">
            <a:avLst/>
          </a:prstGeom>
          <a:solidFill>
            <a:schemeClr val="bg1"/>
          </a:solidFill>
        </p:spPr>
        <p:txBody>
          <a:bodyPr wrap="square" rtlCol="0">
            <a:spAutoFit/>
          </a:bodyPr>
          <a:lstStyle/>
          <a:p>
            <a:r>
              <a:rPr kumimoji="1" lang="ja-JP" altLang="en-US" sz="2000" i="1">
                <a:solidFill>
                  <a:schemeClr val="tx1">
                    <a:lumMod val="65000"/>
                    <a:lumOff val="35000"/>
                  </a:schemeClr>
                </a:solidFill>
              </a:rPr>
              <a:t>カーテン完成図</a:t>
            </a:r>
            <a:endParaRPr kumimoji="1" lang="en-US" altLang="ja-JP" sz="2000" i="1" dirty="0">
              <a:solidFill>
                <a:schemeClr val="tx1">
                  <a:lumMod val="65000"/>
                  <a:lumOff val="35000"/>
                </a:schemeClr>
              </a:solidFill>
            </a:endParaRPr>
          </a:p>
          <a:p>
            <a:r>
              <a:rPr kumimoji="1" lang="en-US" altLang="ja-JP" sz="1600" i="1" dirty="0">
                <a:solidFill>
                  <a:schemeClr val="tx1">
                    <a:lumMod val="65000"/>
                    <a:lumOff val="35000"/>
                  </a:schemeClr>
                </a:solidFill>
              </a:rPr>
              <a:t>  H=2250</a:t>
            </a:r>
            <a:r>
              <a:rPr kumimoji="1" lang="ja-JP" altLang="en-US" sz="1200" i="1">
                <a:solidFill>
                  <a:schemeClr val="tx1">
                    <a:lumMod val="65000"/>
                    <a:lumOff val="35000"/>
                  </a:schemeClr>
                </a:solidFill>
              </a:rPr>
              <a:t>　</a:t>
            </a:r>
            <a:r>
              <a:rPr kumimoji="1" lang="ja-JP" altLang="en-US" sz="1600" i="1">
                <a:solidFill>
                  <a:schemeClr val="tx1">
                    <a:lumMod val="65000"/>
                    <a:lumOff val="35000"/>
                  </a:schemeClr>
                </a:solidFill>
              </a:rPr>
              <a:t>　　　　</a:t>
            </a:r>
          </a:p>
        </p:txBody>
      </p:sp>
      <p:sp>
        <p:nvSpPr>
          <p:cNvPr id="19" name="テキスト ボックス 18">
            <a:extLst>
              <a:ext uri="{FF2B5EF4-FFF2-40B4-BE49-F238E27FC236}">
                <a16:creationId xmlns:a16="http://schemas.microsoft.com/office/drawing/2014/main" id="{996DF193-69D5-4A8B-BB30-D496C85F4F87}"/>
              </a:ext>
            </a:extLst>
          </p:cNvPr>
          <p:cNvSpPr txBox="1"/>
          <p:nvPr/>
        </p:nvSpPr>
        <p:spPr>
          <a:xfrm>
            <a:off x="332828" y="3640200"/>
            <a:ext cx="3932311" cy="338554"/>
          </a:xfrm>
          <a:prstGeom prst="rect">
            <a:avLst/>
          </a:prstGeom>
          <a:solidFill>
            <a:schemeClr val="bg1"/>
          </a:solidFill>
        </p:spPr>
        <p:txBody>
          <a:bodyPr wrap="square" rtlCol="0">
            <a:spAutoFit/>
          </a:bodyPr>
          <a:lstStyle/>
          <a:p>
            <a:pPr algn="ctr"/>
            <a:r>
              <a:rPr kumimoji="1" lang="ja-JP" altLang="en-US" sz="1600" i="1">
                <a:solidFill>
                  <a:schemeClr val="tx1">
                    <a:lumMod val="65000"/>
                    <a:lumOff val="35000"/>
                  </a:schemeClr>
                </a:solidFill>
              </a:rPr>
              <a:t>インテリア アイテムプロット図</a:t>
            </a:r>
          </a:p>
        </p:txBody>
      </p:sp>
      <p:sp>
        <p:nvSpPr>
          <p:cNvPr id="26" name="フリーフォーム: 図形 25">
            <a:extLst>
              <a:ext uri="{FF2B5EF4-FFF2-40B4-BE49-F238E27FC236}">
                <a16:creationId xmlns:a16="http://schemas.microsoft.com/office/drawing/2014/main" id="{6AFE387C-96AF-466C-BF2A-7E990E261650}"/>
              </a:ext>
            </a:extLst>
          </p:cNvPr>
          <p:cNvSpPr/>
          <p:nvPr/>
        </p:nvSpPr>
        <p:spPr>
          <a:xfrm>
            <a:off x="1658928" y="3247442"/>
            <a:ext cx="2311879" cy="198407"/>
          </a:xfrm>
          <a:custGeom>
            <a:avLst/>
            <a:gdLst>
              <a:gd name="connsiteX0" fmla="*/ 0 w 2311879"/>
              <a:gd name="connsiteY0" fmla="*/ 0 h 198407"/>
              <a:gd name="connsiteX1" fmla="*/ 0 w 2311879"/>
              <a:gd name="connsiteY1" fmla="*/ 198407 h 198407"/>
              <a:gd name="connsiteX2" fmla="*/ 2311879 w 2311879"/>
              <a:gd name="connsiteY2" fmla="*/ 198407 h 198407"/>
              <a:gd name="connsiteX3" fmla="*/ 2311879 w 2311879"/>
              <a:gd name="connsiteY3" fmla="*/ 189781 h 198407"/>
            </a:gdLst>
            <a:ahLst/>
            <a:cxnLst>
              <a:cxn ang="0">
                <a:pos x="connsiteX0" y="connsiteY0"/>
              </a:cxn>
              <a:cxn ang="0">
                <a:pos x="connsiteX1" y="connsiteY1"/>
              </a:cxn>
              <a:cxn ang="0">
                <a:pos x="connsiteX2" y="connsiteY2"/>
              </a:cxn>
              <a:cxn ang="0">
                <a:pos x="connsiteX3" y="connsiteY3"/>
              </a:cxn>
            </a:cxnLst>
            <a:rect l="l" t="t" r="r" b="b"/>
            <a:pathLst>
              <a:path w="2311879" h="198407">
                <a:moveTo>
                  <a:pt x="0" y="0"/>
                </a:moveTo>
                <a:lnTo>
                  <a:pt x="0" y="198407"/>
                </a:lnTo>
                <a:lnTo>
                  <a:pt x="2311879" y="198407"/>
                </a:lnTo>
                <a:lnTo>
                  <a:pt x="2311879" y="189781"/>
                </a:lnTo>
              </a:path>
            </a:pathLst>
          </a:custGeom>
          <a:noFill/>
          <a:ln w="19050">
            <a:solidFill>
              <a:srgbClr val="FF0000"/>
            </a:solidFill>
            <a:headEnd type="arrow"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直線コネクタ 27">
            <a:extLst>
              <a:ext uri="{FF2B5EF4-FFF2-40B4-BE49-F238E27FC236}">
                <a16:creationId xmlns:a16="http://schemas.microsoft.com/office/drawing/2014/main" id="{49859CF3-B5F1-42FF-B414-05AB97563CD6}"/>
              </a:ext>
            </a:extLst>
          </p:cNvPr>
          <p:cNvCxnSpPr>
            <a:cxnSpLocks/>
          </p:cNvCxnSpPr>
          <p:nvPr/>
        </p:nvCxnSpPr>
        <p:spPr>
          <a:xfrm flipH="1">
            <a:off x="3065034" y="3061845"/>
            <a:ext cx="1" cy="384004"/>
          </a:xfrm>
          <a:prstGeom prst="line">
            <a:avLst/>
          </a:prstGeom>
          <a:ln w="19050">
            <a:solidFill>
              <a:srgbClr val="FF0000"/>
            </a:solidFill>
            <a:headEnd type="arrow"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9" name="グループ化 38">
            <a:extLst>
              <a:ext uri="{FF2B5EF4-FFF2-40B4-BE49-F238E27FC236}">
                <a16:creationId xmlns:a16="http://schemas.microsoft.com/office/drawing/2014/main" id="{A3B5147C-77F9-47B6-835E-C8574A8A61D5}"/>
              </a:ext>
            </a:extLst>
          </p:cNvPr>
          <p:cNvGrpSpPr/>
          <p:nvPr/>
        </p:nvGrpSpPr>
        <p:grpSpPr>
          <a:xfrm>
            <a:off x="418369" y="4187055"/>
            <a:ext cx="5908859" cy="2572057"/>
            <a:chOff x="458561" y="3991371"/>
            <a:chExt cx="6035239" cy="2627069"/>
          </a:xfrm>
        </p:grpSpPr>
        <p:pic>
          <p:nvPicPr>
            <p:cNvPr id="15" name="図 14" descr="スクリーンショットの画面&#10;&#10;自動的に生成された説明">
              <a:extLst>
                <a:ext uri="{FF2B5EF4-FFF2-40B4-BE49-F238E27FC236}">
                  <a16:creationId xmlns:a16="http://schemas.microsoft.com/office/drawing/2014/main" id="{2C117231-C35A-E040-B5CD-DAD55CB2683A}"/>
                </a:ext>
              </a:extLst>
            </p:cNvPr>
            <p:cNvPicPr>
              <a:picLocks noChangeAspect="1"/>
            </p:cNvPicPr>
            <p:nvPr/>
          </p:nvPicPr>
          <p:blipFill rotWithShape="1">
            <a:blip r:embed="rId4">
              <a:extLst>
                <a:ext uri="{28A0092B-C50C-407E-A947-70E740481C1C}">
                  <a14:useLocalDpi xmlns:a14="http://schemas.microsoft.com/office/drawing/2010/main" val="0"/>
                </a:ext>
              </a:extLst>
            </a:blip>
            <a:srcRect b="10416"/>
            <a:stretch/>
          </p:blipFill>
          <p:spPr>
            <a:xfrm>
              <a:off x="458561" y="3991371"/>
              <a:ext cx="6035239" cy="2460541"/>
            </a:xfrm>
            <a:prstGeom prst="rect">
              <a:avLst/>
            </a:prstGeom>
          </p:spPr>
        </p:pic>
        <p:sp>
          <p:nvSpPr>
            <p:cNvPr id="22" name="テキスト ボックス 21">
              <a:extLst>
                <a:ext uri="{FF2B5EF4-FFF2-40B4-BE49-F238E27FC236}">
                  <a16:creationId xmlns:a16="http://schemas.microsoft.com/office/drawing/2014/main" id="{9F9925D6-19E2-B044-AF23-167229E861D9}"/>
                </a:ext>
              </a:extLst>
            </p:cNvPr>
            <p:cNvSpPr txBox="1"/>
            <p:nvPr/>
          </p:nvSpPr>
          <p:spPr>
            <a:xfrm>
              <a:off x="783889" y="4241762"/>
              <a:ext cx="992130" cy="276999"/>
            </a:xfrm>
            <a:prstGeom prst="rect">
              <a:avLst/>
            </a:prstGeom>
            <a:noFill/>
          </p:spPr>
          <p:txBody>
            <a:bodyPr wrap="square" rtlCol="0">
              <a:spAutoFit/>
            </a:bodyPr>
            <a:lstStyle/>
            <a:p>
              <a:r>
                <a:rPr kumimoji="1" lang="ja-JP" altLang="en-US" sz="1200" i="1">
                  <a:solidFill>
                    <a:schemeClr val="tx1">
                      <a:lumMod val="65000"/>
                      <a:lumOff val="35000"/>
                    </a:schemeClr>
                  </a:solidFill>
                </a:rPr>
                <a:t>カーテン</a:t>
              </a:r>
            </a:p>
          </p:txBody>
        </p:sp>
        <p:sp>
          <p:nvSpPr>
            <p:cNvPr id="23" name="テキスト ボックス 22">
              <a:extLst>
                <a:ext uri="{FF2B5EF4-FFF2-40B4-BE49-F238E27FC236}">
                  <a16:creationId xmlns:a16="http://schemas.microsoft.com/office/drawing/2014/main" id="{A5F303F0-39D7-CA40-A0C9-B5DF2F8EB4BC}"/>
                </a:ext>
              </a:extLst>
            </p:cNvPr>
            <p:cNvSpPr txBox="1"/>
            <p:nvPr/>
          </p:nvSpPr>
          <p:spPr>
            <a:xfrm>
              <a:off x="3970307" y="4241762"/>
              <a:ext cx="1187883" cy="276999"/>
            </a:xfrm>
            <a:prstGeom prst="rect">
              <a:avLst/>
            </a:prstGeom>
            <a:noFill/>
          </p:spPr>
          <p:txBody>
            <a:bodyPr wrap="square" rtlCol="0">
              <a:spAutoFit/>
            </a:bodyPr>
            <a:lstStyle/>
            <a:p>
              <a:r>
                <a:rPr kumimoji="1" lang="ja-JP" altLang="en-US" sz="1200" i="1">
                  <a:solidFill>
                    <a:schemeClr val="tx1">
                      <a:lumMod val="65000"/>
                      <a:lumOff val="35000"/>
                    </a:schemeClr>
                  </a:solidFill>
                </a:rPr>
                <a:t>シェード</a:t>
              </a:r>
            </a:p>
          </p:txBody>
        </p:sp>
        <p:pic>
          <p:nvPicPr>
            <p:cNvPr id="38" name="図 37" descr="スクリーンショットの画面&#10;&#10;自動的に生成された説明">
              <a:extLst>
                <a:ext uri="{FF2B5EF4-FFF2-40B4-BE49-F238E27FC236}">
                  <a16:creationId xmlns:a16="http://schemas.microsoft.com/office/drawing/2014/main" id="{454CD8CF-CFFA-4011-BBE3-15AEBDAA8F43}"/>
                </a:ext>
              </a:extLst>
            </p:cNvPr>
            <p:cNvPicPr>
              <a:picLocks noChangeAspect="1"/>
            </p:cNvPicPr>
            <p:nvPr/>
          </p:nvPicPr>
          <p:blipFill rotWithShape="1">
            <a:blip r:embed="rId4">
              <a:extLst>
                <a:ext uri="{28A0092B-C50C-407E-A947-70E740481C1C}">
                  <a14:useLocalDpi xmlns:a14="http://schemas.microsoft.com/office/drawing/2010/main" val="0"/>
                </a:ext>
              </a:extLst>
            </a:blip>
            <a:srcRect t="91628"/>
            <a:stretch/>
          </p:blipFill>
          <p:spPr>
            <a:xfrm>
              <a:off x="458561" y="6388495"/>
              <a:ext cx="6035239" cy="229945"/>
            </a:xfrm>
            <a:prstGeom prst="rect">
              <a:avLst/>
            </a:prstGeom>
          </p:spPr>
        </p:pic>
      </p:grpSp>
    </p:spTree>
    <p:extLst>
      <p:ext uri="{BB962C8B-B14F-4D97-AF65-F5344CB8AC3E}">
        <p14:creationId xmlns:p14="http://schemas.microsoft.com/office/powerpoint/2010/main" val="35782086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descr="スクリーンショット, 座る, ホワイト が含まれている画像&#10;&#10;自動的に生成された説明">
            <a:extLst>
              <a:ext uri="{FF2B5EF4-FFF2-40B4-BE49-F238E27FC236}">
                <a16:creationId xmlns:a16="http://schemas.microsoft.com/office/drawing/2014/main" id="{EA565F43-02E8-40C6-A5F7-E6462159A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5468" y="5079934"/>
            <a:ext cx="3079908" cy="400071"/>
          </a:xfrm>
          <a:prstGeom prst="rect">
            <a:avLst/>
          </a:prstGeom>
        </p:spPr>
      </p:pic>
      <p:sp>
        <p:nvSpPr>
          <p:cNvPr id="3" name="スライド番号プレースホルダー 2">
            <a:extLst>
              <a:ext uri="{FF2B5EF4-FFF2-40B4-BE49-F238E27FC236}">
                <a16:creationId xmlns:a16="http://schemas.microsoft.com/office/drawing/2014/main" id="{25229ED6-D3C6-4010-86AB-C92B496995A5}"/>
              </a:ext>
            </a:extLst>
          </p:cNvPr>
          <p:cNvSpPr>
            <a:spLocks noGrp="1"/>
          </p:cNvSpPr>
          <p:nvPr>
            <p:ph type="sldNum" sz="quarter" idx="4"/>
          </p:nvPr>
        </p:nvSpPr>
        <p:spPr/>
        <p:txBody>
          <a:bodyPr/>
          <a:lstStyle/>
          <a:p>
            <a:fld id="{FF201CBC-0A1A-4EBD-A1D5-774CF332F279}" type="slidenum">
              <a:rPr kumimoji="1" lang="ja-JP" altLang="en-US" smtClean="0"/>
              <a:pPr/>
              <a:t>9</a:t>
            </a:fld>
            <a:endParaRPr kumimoji="1" lang="ja-JP" altLang="en-US"/>
          </a:p>
        </p:txBody>
      </p:sp>
      <p:sp>
        <p:nvSpPr>
          <p:cNvPr id="4" name="字幕 3">
            <a:extLst>
              <a:ext uri="{FF2B5EF4-FFF2-40B4-BE49-F238E27FC236}">
                <a16:creationId xmlns:a16="http://schemas.microsoft.com/office/drawing/2014/main" id="{794519C8-3266-4494-A002-B018C2381511}"/>
              </a:ext>
            </a:extLst>
          </p:cNvPr>
          <p:cNvSpPr>
            <a:spLocks noGrp="1"/>
          </p:cNvSpPr>
          <p:nvPr>
            <p:ph type="subTitle" idx="10"/>
          </p:nvPr>
        </p:nvSpPr>
        <p:spPr/>
        <p:txBody>
          <a:bodyPr/>
          <a:lstStyle/>
          <a:p>
            <a:r>
              <a:rPr lang="ja-JP" altLang="en-US"/>
              <a:t>③円</a:t>
            </a:r>
            <a:endParaRPr kumimoji="1" lang="ja-JP" altLang="en-US"/>
          </a:p>
        </p:txBody>
      </p:sp>
      <p:sp>
        <p:nvSpPr>
          <p:cNvPr id="5" name="タイトル 4">
            <a:extLst>
              <a:ext uri="{FF2B5EF4-FFF2-40B4-BE49-F238E27FC236}">
                <a16:creationId xmlns:a16="http://schemas.microsoft.com/office/drawing/2014/main" id="{B0482FD5-4A0A-4AB1-B04E-7411750643E9}"/>
              </a:ext>
            </a:extLst>
          </p:cNvPr>
          <p:cNvSpPr>
            <a:spLocks noGrp="1"/>
          </p:cNvSpPr>
          <p:nvPr>
            <p:ph type="title"/>
          </p:nvPr>
        </p:nvSpPr>
        <p:spPr/>
        <p:txBody>
          <a:bodyPr/>
          <a:lstStyle/>
          <a:p>
            <a:endParaRPr kumimoji="1" lang="ja-JP" altLang="en-US"/>
          </a:p>
        </p:txBody>
      </p:sp>
      <p:sp>
        <p:nvSpPr>
          <p:cNvPr id="20" name="正方形/長方形 19">
            <a:extLst>
              <a:ext uri="{FF2B5EF4-FFF2-40B4-BE49-F238E27FC236}">
                <a16:creationId xmlns:a16="http://schemas.microsoft.com/office/drawing/2014/main" id="{AA9DA85E-1605-4CD0-BA4E-25F57A7D0230}"/>
              </a:ext>
            </a:extLst>
          </p:cNvPr>
          <p:cNvSpPr/>
          <p:nvPr/>
        </p:nvSpPr>
        <p:spPr>
          <a:xfrm>
            <a:off x="5299157" y="4537852"/>
            <a:ext cx="3082949" cy="371705"/>
          </a:xfrm>
          <a:prstGeom prst="rect">
            <a:avLst/>
          </a:prstGeom>
        </p:spPr>
        <p:txBody>
          <a:bodyPr wrap="square">
            <a:spAutoFit/>
          </a:bodyPr>
          <a:lstStyle/>
          <a:p>
            <a:pPr>
              <a:lnSpc>
                <a:spcPts val="2500"/>
              </a:lnSpc>
            </a:pPr>
            <a:r>
              <a:rPr lang="ja-JP" altLang="en-US" i="1">
                <a:solidFill>
                  <a:schemeClr val="tx1">
                    <a:lumMod val="65000"/>
                    <a:lumOff val="35000"/>
                  </a:schemeClr>
                </a:solidFill>
              </a:rPr>
              <a:t>数値の入れ方：</a:t>
            </a:r>
          </a:p>
        </p:txBody>
      </p:sp>
      <p:sp>
        <p:nvSpPr>
          <p:cNvPr id="21" name="正方形/長方形 20">
            <a:extLst>
              <a:ext uri="{FF2B5EF4-FFF2-40B4-BE49-F238E27FC236}">
                <a16:creationId xmlns:a16="http://schemas.microsoft.com/office/drawing/2014/main" id="{77A3B162-4F3E-430C-A227-06F9C83BB349}"/>
              </a:ext>
            </a:extLst>
          </p:cNvPr>
          <p:cNvSpPr/>
          <p:nvPr/>
        </p:nvSpPr>
        <p:spPr>
          <a:xfrm>
            <a:off x="5757579" y="5749884"/>
            <a:ext cx="646331" cy="369332"/>
          </a:xfrm>
          <a:prstGeom prst="rect">
            <a:avLst/>
          </a:prstGeom>
        </p:spPr>
        <p:txBody>
          <a:bodyPr wrap="none">
            <a:spAutoFit/>
          </a:bodyPr>
          <a:lstStyle/>
          <a:p>
            <a:r>
              <a:rPr lang="ja-JP" altLang="en-US" i="1">
                <a:solidFill>
                  <a:srgbClr val="FF0000"/>
                </a:solidFill>
              </a:rPr>
              <a:t>半径</a:t>
            </a:r>
            <a:endParaRPr lang="ja-JP" altLang="en-US">
              <a:solidFill>
                <a:srgbClr val="FF0000"/>
              </a:solidFill>
            </a:endParaRPr>
          </a:p>
        </p:txBody>
      </p:sp>
      <p:cxnSp>
        <p:nvCxnSpPr>
          <p:cNvPr id="26" name="直線矢印コネクタ 25">
            <a:extLst>
              <a:ext uri="{FF2B5EF4-FFF2-40B4-BE49-F238E27FC236}">
                <a16:creationId xmlns:a16="http://schemas.microsoft.com/office/drawing/2014/main" id="{57D1854D-F1F6-4BCA-90E2-C80272117E04}"/>
              </a:ext>
            </a:extLst>
          </p:cNvPr>
          <p:cNvCxnSpPr>
            <a:cxnSpLocks/>
          </p:cNvCxnSpPr>
          <p:nvPr/>
        </p:nvCxnSpPr>
        <p:spPr>
          <a:xfrm flipV="1">
            <a:off x="6107362" y="5406559"/>
            <a:ext cx="0" cy="342143"/>
          </a:xfrm>
          <a:prstGeom prst="straightConnector1">
            <a:avLst/>
          </a:prstGeom>
          <a:ln w="19050">
            <a:solidFill>
              <a:srgbClr val="FF0000"/>
            </a:solidFill>
            <a:headEnd w="lg" len="lg"/>
            <a:tailEnd type="triangle" w="lg" len="lg"/>
          </a:ln>
        </p:spPr>
        <p:style>
          <a:lnRef idx="1">
            <a:schemeClr val="accent1"/>
          </a:lnRef>
          <a:fillRef idx="0">
            <a:schemeClr val="accent1"/>
          </a:fillRef>
          <a:effectRef idx="0">
            <a:schemeClr val="accent1"/>
          </a:effectRef>
          <a:fontRef idx="minor">
            <a:schemeClr val="tx1"/>
          </a:fontRef>
        </p:style>
      </p:cxnSp>
      <p:pic>
        <p:nvPicPr>
          <p:cNvPr id="27" name="図 26">
            <a:extLst>
              <a:ext uri="{FF2B5EF4-FFF2-40B4-BE49-F238E27FC236}">
                <a16:creationId xmlns:a16="http://schemas.microsoft.com/office/drawing/2014/main" id="{90CC8183-675A-4048-A61E-1054FF470C64}"/>
              </a:ext>
            </a:extLst>
          </p:cNvPr>
          <p:cNvPicPr>
            <a:picLocks noChangeAspect="1"/>
          </p:cNvPicPr>
          <p:nvPr/>
        </p:nvPicPr>
        <p:blipFill>
          <a:blip r:embed="rId3"/>
          <a:stretch>
            <a:fillRect/>
          </a:stretch>
        </p:blipFill>
        <p:spPr>
          <a:xfrm>
            <a:off x="488880" y="1612559"/>
            <a:ext cx="1470787" cy="1303133"/>
          </a:xfrm>
          <a:prstGeom prst="rect">
            <a:avLst/>
          </a:prstGeom>
        </p:spPr>
      </p:pic>
      <p:pic>
        <p:nvPicPr>
          <p:cNvPr id="28" name="図 27" descr="テーブル, ホワイト, スポーツゲーム が含まれている画像&#10;&#10;自動的に生成された説明">
            <a:extLst>
              <a:ext uri="{FF2B5EF4-FFF2-40B4-BE49-F238E27FC236}">
                <a16:creationId xmlns:a16="http://schemas.microsoft.com/office/drawing/2014/main" id="{37BB3C99-E79F-4317-840A-1A921A771021}"/>
              </a:ext>
            </a:extLst>
          </p:cNvPr>
          <p:cNvPicPr>
            <a:picLocks noChangeAspect="1"/>
          </p:cNvPicPr>
          <p:nvPr/>
        </p:nvPicPr>
        <p:blipFill rotWithShape="1">
          <a:blip r:embed="rId4">
            <a:extLst>
              <a:ext uri="{28A0092B-C50C-407E-A947-70E740481C1C}">
                <a14:useLocalDpi xmlns:a14="http://schemas.microsoft.com/office/drawing/2010/main" val="0"/>
              </a:ext>
            </a:extLst>
          </a:blip>
          <a:srcRect r="6467"/>
          <a:stretch/>
        </p:blipFill>
        <p:spPr>
          <a:xfrm>
            <a:off x="2463577" y="1257261"/>
            <a:ext cx="3522338" cy="2635118"/>
          </a:xfrm>
          <a:prstGeom prst="rect">
            <a:avLst/>
          </a:prstGeom>
          <a:ln w="3175">
            <a:noFill/>
          </a:ln>
        </p:spPr>
      </p:pic>
      <p:sp>
        <p:nvSpPr>
          <p:cNvPr id="29" name="正方形/長方形 28">
            <a:extLst>
              <a:ext uri="{FF2B5EF4-FFF2-40B4-BE49-F238E27FC236}">
                <a16:creationId xmlns:a16="http://schemas.microsoft.com/office/drawing/2014/main" id="{50063E95-08F3-4B35-BFC6-D928FFBAA7B4}"/>
              </a:ext>
            </a:extLst>
          </p:cNvPr>
          <p:cNvSpPr/>
          <p:nvPr/>
        </p:nvSpPr>
        <p:spPr>
          <a:xfrm>
            <a:off x="478122" y="2411370"/>
            <a:ext cx="1481545" cy="2298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正方形/長方形 29">
            <a:extLst>
              <a:ext uri="{FF2B5EF4-FFF2-40B4-BE49-F238E27FC236}">
                <a16:creationId xmlns:a16="http://schemas.microsoft.com/office/drawing/2014/main" id="{6D25B8E5-B7BB-435F-99BE-22695D12E307}"/>
              </a:ext>
            </a:extLst>
          </p:cNvPr>
          <p:cNvSpPr/>
          <p:nvPr/>
        </p:nvSpPr>
        <p:spPr>
          <a:xfrm>
            <a:off x="478122" y="1612559"/>
            <a:ext cx="551864" cy="34698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a:extLst>
              <a:ext uri="{FF2B5EF4-FFF2-40B4-BE49-F238E27FC236}">
                <a16:creationId xmlns:a16="http://schemas.microsoft.com/office/drawing/2014/main" id="{F999E654-6271-42E0-BA4D-62C562AC4F39}"/>
              </a:ext>
            </a:extLst>
          </p:cNvPr>
          <p:cNvSpPr/>
          <p:nvPr/>
        </p:nvSpPr>
        <p:spPr>
          <a:xfrm>
            <a:off x="6141563" y="1419004"/>
            <a:ext cx="3522338" cy="2208746"/>
          </a:xfrm>
          <a:prstGeom prst="rect">
            <a:avLst/>
          </a:prstGeom>
        </p:spPr>
        <p:txBody>
          <a:bodyPr wrap="square">
            <a:spAutoFit/>
          </a:bodyPr>
          <a:lstStyle/>
          <a:p>
            <a:pPr>
              <a:lnSpc>
                <a:spcPts val="2400"/>
              </a:lnSpc>
            </a:pPr>
            <a:r>
              <a:rPr lang="en-US" altLang="ja-JP" i="1">
                <a:solidFill>
                  <a:schemeClr val="tx1">
                    <a:lumMod val="65000"/>
                    <a:lumOff val="35000"/>
                  </a:schemeClr>
                </a:solidFill>
              </a:rPr>
              <a:t>0. </a:t>
            </a:r>
            <a:r>
              <a:rPr lang="ja-JP" altLang="en-US" i="1">
                <a:solidFill>
                  <a:schemeClr val="tx1">
                    <a:lumMod val="65000"/>
                    <a:lumOff val="35000"/>
                  </a:schemeClr>
                </a:solidFill>
              </a:rPr>
              <a:t>円ツールを選択</a:t>
            </a:r>
            <a:endParaRPr lang="en-US" altLang="ja-JP" i="1">
              <a:solidFill>
                <a:schemeClr val="tx1">
                  <a:lumMod val="65000"/>
                  <a:lumOff val="35000"/>
                </a:schemeClr>
              </a:solidFill>
            </a:endParaRPr>
          </a:p>
          <a:p>
            <a:pPr>
              <a:lnSpc>
                <a:spcPts val="2400"/>
              </a:lnSpc>
            </a:pPr>
            <a:endParaRPr lang="ja-JP" altLang="en-US" i="1">
              <a:solidFill>
                <a:schemeClr val="tx1">
                  <a:lumMod val="65000"/>
                  <a:lumOff val="35000"/>
                </a:schemeClr>
              </a:solidFill>
            </a:endParaRPr>
          </a:p>
          <a:p>
            <a:pPr>
              <a:lnSpc>
                <a:spcPts val="2400"/>
              </a:lnSpc>
            </a:pPr>
            <a:r>
              <a:rPr lang="en-US" altLang="ja-JP" i="1">
                <a:solidFill>
                  <a:schemeClr val="tx1">
                    <a:lumMod val="65000"/>
                    <a:lumOff val="35000"/>
                  </a:schemeClr>
                </a:solidFill>
              </a:rPr>
              <a:t>1. </a:t>
            </a:r>
            <a:r>
              <a:rPr lang="ja-JP" altLang="en-US" i="1">
                <a:solidFill>
                  <a:schemeClr val="tx1">
                    <a:lumMod val="65000"/>
                    <a:lumOff val="35000"/>
                  </a:schemeClr>
                </a:solidFill>
              </a:rPr>
              <a:t>中心をクリック、半径を</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クリックして指示　　</a:t>
            </a:r>
            <a:endParaRPr lang="en-US" altLang="ja-JP" i="1">
              <a:solidFill>
                <a:schemeClr val="tx1">
                  <a:lumMod val="65000"/>
                  <a:lumOff val="35000"/>
                </a:schemeClr>
              </a:solidFill>
            </a:endParaRPr>
          </a:p>
          <a:p>
            <a:pPr>
              <a:lnSpc>
                <a:spcPts val="2400"/>
              </a:lnSpc>
            </a:pPr>
            <a:r>
              <a:rPr lang="ja-JP" altLang="en-US" i="1">
                <a:solidFill>
                  <a:schemeClr val="tx1">
                    <a:lumMod val="65000"/>
                    <a:lumOff val="35000"/>
                  </a:schemeClr>
                </a:solidFill>
              </a:rPr>
              <a:t>　→円ができる</a:t>
            </a:r>
          </a:p>
          <a:p>
            <a:pPr>
              <a:lnSpc>
                <a:spcPts val="2400"/>
              </a:lnSpc>
            </a:pPr>
            <a:r>
              <a:rPr lang="ja-JP" altLang="en-US" i="1">
                <a:solidFill>
                  <a:schemeClr val="tx1">
                    <a:lumMod val="65000"/>
                    <a:lumOff val="35000"/>
                  </a:schemeClr>
                </a:solidFill>
              </a:rPr>
              <a:t>　　</a:t>
            </a:r>
          </a:p>
          <a:p>
            <a:pPr>
              <a:lnSpc>
                <a:spcPts val="2400"/>
              </a:lnSpc>
            </a:pPr>
            <a:r>
              <a:rPr lang="ja-JP" altLang="en-US" i="1">
                <a:solidFill>
                  <a:schemeClr val="tx1">
                    <a:lumMod val="65000"/>
                    <a:lumOff val="35000"/>
                  </a:schemeClr>
                </a:solidFill>
              </a:rPr>
              <a:t>　　</a:t>
            </a:r>
          </a:p>
        </p:txBody>
      </p:sp>
      <p:grpSp>
        <p:nvGrpSpPr>
          <p:cNvPr id="32" name="グループ化 31">
            <a:extLst>
              <a:ext uri="{FF2B5EF4-FFF2-40B4-BE49-F238E27FC236}">
                <a16:creationId xmlns:a16="http://schemas.microsoft.com/office/drawing/2014/main" id="{3D46D35B-D2F4-4EC9-920A-ED947CD8AE9B}"/>
              </a:ext>
            </a:extLst>
          </p:cNvPr>
          <p:cNvGrpSpPr/>
          <p:nvPr/>
        </p:nvGrpSpPr>
        <p:grpSpPr>
          <a:xfrm>
            <a:off x="452438" y="1173765"/>
            <a:ext cx="260968" cy="253916"/>
            <a:chOff x="346395" y="1040447"/>
            <a:chExt cx="253400" cy="262900"/>
          </a:xfrm>
        </p:grpSpPr>
        <p:sp>
          <p:nvSpPr>
            <p:cNvPr id="33" name="正方形/長方形 32">
              <a:extLst>
                <a:ext uri="{FF2B5EF4-FFF2-40B4-BE49-F238E27FC236}">
                  <a16:creationId xmlns:a16="http://schemas.microsoft.com/office/drawing/2014/main" id="{5B16B494-D371-4BA3-8738-36979D9E81D1}"/>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4" name="テキスト ボックス 33">
              <a:extLst>
                <a:ext uri="{FF2B5EF4-FFF2-40B4-BE49-F238E27FC236}">
                  <a16:creationId xmlns:a16="http://schemas.microsoft.com/office/drawing/2014/main" id="{AEB2380C-4293-4CA8-B913-C361E482FB8A}"/>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0</a:t>
              </a:r>
              <a:endParaRPr lang="ja-JP" altLang="en-US" sz="1050" i="1">
                <a:solidFill>
                  <a:schemeClr val="tx1">
                    <a:lumMod val="65000"/>
                    <a:lumOff val="35000"/>
                  </a:schemeClr>
                </a:solidFill>
              </a:endParaRPr>
            </a:p>
          </p:txBody>
        </p:sp>
      </p:grpSp>
      <p:grpSp>
        <p:nvGrpSpPr>
          <p:cNvPr id="35" name="グループ化 34">
            <a:extLst>
              <a:ext uri="{FF2B5EF4-FFF2-40B4-BE49-F238E27FC236}">
                <a16:creationId xmlns:a16="http://schemas.microsoft.com/office/drawing/2014/main" id="{380B4B14-321A-4F67-9EDB-984356C0A274}"/>
              </a:ext>
            </a:extLst>
          </p:cNvPr>
          <p:cNvGrpSpPr/>
          <p:nvPr/>
        </p:nvGrpSpPr>
        <p:grpSpPr>
          <a:xfrm>
            <a:off x="2495031" y="1173765"/>
            <a:ext cx="260968" cy="253916"/>
            <a:chOff x="346395" y="1040447"/>
            <a:chExt cx="253400" cy="262900"/>
          </a:xfrm>
        </p:grpSpPr>
        <p:sp>
          <p:nvSpPr>
            <p:cNvPr id="36" name="正方形/長方形 35">
              <a:extLst>
                <a:ext uri="{FF2B5EF4-FFF2-40B4-BE49-F238E27FC236}">
                  <a16:creationId xmlns:a16="http://schemas.microsoft.com/office/drawing/2014/main" id="{3B141A7F-B0BE-4997-BD1E-939EF4D85FC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2FFF9E2B-CC55-4723-A3E3-30719692BD16}"/>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sp>
        <p:nvSpPr>
          <p:cNvPr id="38" name="テキスト ボックス 37">
            <a:extLst>
              <a:ext uri="{FF2B5EF4-FFF2-40B4-BE49-F238E27FC236}">
                <a16:creationId xmlns:a16="http://schemas.microsoft.com/office/drawing/2014/main" id="{F228E4C7-E529-44A2-AE20-68B9A2729451}"/>
              </a:ext>
            </a:extLst>
          </p:cNvPr>
          <p:cNvSpPr txBox="1"/>
          <p:nvPr/>
        </p:nvSpPr>
        <p:spPr>
          <a:xfrm>
            <a:off x="4208286" y="2404585"/>
            <a:ext cx="390873" cy="307777"/>
          </a:xfrm>
          <a:prstGeom prst="rect">
            <a:avLst/>
          </a:prstGeom>
          <a:noFill/>
        </p:spPr>
        <p:txBody>
          <a:bodyPr wrap="square" rtlCol="0">
            <a:spAutoFit/>
          </a:bodyPr>
          <a:lstStyle/>
          <a:p>
            <a:r>
              <a:rPr kumimoji="1" lang="ja-JP" altLang="en-US" sz="1400" i="1">
                <a:solidFill>
                  <a:srgbClr val="FF0000"/>
                </a:solidFill>
              </a:rPr>
              <a:t>①</a:t>
            </a:r>
          </a:p>
        </p:txBody>
      </p:sp>
      <p:sp>
        <p:nvSpPr>
          <p:cNvPr id="39" name="テキスト ボックス 38">
            <a:extLst>
              <a:ext uri="{FF2B5EF4-FFF2-40B4-BE49-F238E27FC236}">
                <a16:creationId xmlns:a16="http://schemas.microsoft.com/office/drawing/2014/main" id="{F3A7EAB5-C336-4D8B-A7C0-45322C699892}"/>
              </a:ext>
            </a:extLst>
          </p:cNvPr>
          <p:cNvSpPr txBox="1"/>
          <p:nvPr/>
        </p:nvSpPr>
        <p:spPr>
          <a:xfrm>
            <a:off x="5225718" y="2244504"/>
            <a:ext cx="390873" cy="330316"/>
          </a:xfrm>
          <a:prstGeom prst="rect">
            <a:avLst/>
          </a:prstGeom>
          <a:noFill/>
        </p:spPr>
        <p:txBody>
          <a:bodyPr wrap="none" rtlCol="0">
            <a:spAutoFit/>
          </a:bodyPr>
          <a:lstStyle/>
          <a:p>
            <a:r>
              <a:rPr kumimoji="1" lang="ja-JP" altLang="en-US" sz="1400" i="1">
                <a:solidFill>
                  <a:srgbClr val="FF0000"/>
                </a:solidFill>
              </a:rPr>
              <a:t>②</a:t>
            </a:r>
          </a:p>
        </p:txBody>
      </p:sp>
      <p:sp>
        <p:nvSpPr>
          <p:cNvPr id="42" name="正方形/長方形 41">
            <a:extLst>
              <a:ext uri="{FF2B5EF4-FFF2-40B4-BE49-F238E27FC236}">
                <a16:creationId xmlns:a16="http://schemas.microsoft.com/office/drawing/2014/main" id="{6A44B8D1-97A4-4CFF-AEA2-A771C5D6BE28}"/>
              </a:ext>
            </a:extLst>
          </p:cNvPr>
          <p:cNvSpPr/>
          <p:nvPr/>
        </p:nvSpPr>
        <p:spPr>
          <a:xfrm>
            <a:off x="1334520" y="5053931"/>
            <a:ext cx="4187875" cy="1012906"/>
          </a:xfrm>
          <a:prstGeom prst="rect">
            <a:avLst/>
          </a:prstGeom>
        </p:spPr>
        <p:txBody>
          <a:bodyPr wrap="square">
            <a:spAutoFit/>
          </a:bodyPr>
          <a:lstStyle/>
          <a:p>
            <a:pPr>
              <a:lnSpc>
                <a:spcPts val="2500"/>
              </a:lnSpc>
            </a:pPr>
            <a:r>
              <a:rPr lang="ja-JP" altLang="en-US" i="1">
                <a:solidFill>
                  <a:schemeClr val="tx1">
                    <a:lumMod val="65000"/>
                    <a:lumOff val="35000"/>
                  </a:schemeClr>
                </a:solidFill>
              </a:rPr>
              <a:t>適当に円を描き、</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値制御ボックスに半径を入れる</a:t>
            </a:r>
            <a:endParaRPr lang="en-US" altLang="ja-JP" i="1">
              <a:solidFill>
                <a:schemeClr val="tx1">
                  <a:lumMod val="65000"/>
                  <a:lumOff val="35000"/>
                </a:schemeClr>
              </a:solidFill>
            </a:endParaRPr>
          </a:p>
          <a:p>
            <a:pPr>
              <a:lnSpc>
                <a:spcPts val="2500"/>
              </a:lnSpc>
            </a:pPr>
            <a:r>
              <a:rPr lang="ja-JP" altLang="en-US" i="1">
                <a:solidFill>
                  <a:schemeClr val="tx1">
                    <a:lumMod val="65000"/>
                    <a:lumOff val="35000"/>
                  </a:schemeClr>
                </a:solidFill>
              </a:rPr>
              <a:t>→</a:t>
            </a:r>
            <a:r>
              <a:rPr lang="en-US" altLang="ja-JP" i="1">
                <a:solidFill>
                  <a:schemeClr val="tx1">
                    <a:lumMod val="65000"/>
                    <a:lumOff val="35000"/>
                  </a:schemeClr>
                </a:solidFill>
              </a:rPr>
              <a:t>enter</a:t>
            </a:r>
            <a:r>
              <a:rPr lang="ja-JP" altLang="en-US" i="1">
                <a:solidFill>
                  <a:schemeClr val="tx1">
                    <a:lumMod val="65000"/>
                    <a:lumOff val="35000"/>
                  </a:schemeClr>
                </a:solidFill>
              </a:rPr>
              <a:t>キーで確定</a:t>
            </a:r>
          </a:p>
        </p:txBody>
      </p:sp>
      <p:sp>
        <p:nvSpPr>
          <p:cNvPr id="43" name="四角形: 角を丸くする 42">
            <a:extLst>
              <a:ext uri="{FF2B5EF4-FFF2-40B4-BE49-F238E27FC236}">
                <a16:creationId xmlns:a16="http://schemas.microsoft.com/office/drawing/2014/main" id="{D33962B1-6549-4845-8282-9F7A66835A7D}"/>
              </a:ext>
            </a:extLst>
          </p:cNvPr>
          <p:cNvSpPr/>
          <p:nvPr/>
        </p:nvSpPr>
        <p:spPr>
          <a:xfrm>
            <a:off x="830317" y="4363051"/>
            <a:ext cx="8240112" cy="1891452"/>
          </a:xfrm>
          <a:prstGeom prst="roundRect">
            <a:avLst>
              <a:gd name="adj" fmla="val 16076"/>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5" name="正方形/長方形 44">
            <a:extLst>
              <a:ext uri="{FF2B5EF4-FFF2-40B4-BE49-F238E27FC236}">
                <a16:creationId xmlns:a16="http://schemas.microsoft.com/office/drawing/2014/main" id="{13694F09-8E53-4D63-A5AD-0B095BB0E9A5}"/>
              </a:ext>
            </a:extLst>
          </p:cNvPr>
          <p:cNvSpPr/>
          <p:nvPr/>
        </p:nvSpPr>
        <p:spPr>
          <a:xfrm>
            <a:off x="1177532" y="4549963"/>
            <a:ext cx="4187875" cy="376065"/>
          </a:xfrm>
          <a:prstGeom prst="rect">
            <a:avLst/>
          </a:prstGeom>
        </p:spPr>
        <p:txBody>
          <a:bodyPr wrap="square">
            <a:spAutoFit/>
          </a:bodyPr>
          <a:lstStyle/>
          <a:p>
            <a:pPr>
              <a:lnSpc>
                <a:spcPts val="2500"/>
              </a:lnSpc>
            </a:pPr>
            <a:r>
              <a:rPr lang="ja-JP" altLang="en-US" sz="2000" i="1">
                <a:solidFill>
                  <a:schemeClr val="tx1">
                    <a:lumMod val="65000"/>
                    <a:lumOff val="35000"/>
                  </a:schemeClr>
                </a:solidFill>
              </a:rPr>
              <a:t>数値入力で円を描く</a:t>
            </a:r>
          </a:p>
        </p:txBody>
      </p:sp>
    </p:spTree>
    <p:extLst>
      <p:ext uri="{BB962C8B-B14F-4D97-AF65-F5344CB8AC3E}">
        <p14:creationId xmlns:p14="http://schemas.microsoft.com/office/powerpoint/2010/main" val="376648192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正方形/長方形 52">
            <a:extLst>
              <a:ext uri="{FF2B5EF4-FFF2-40B4-BE49-F238E27FC236}">
                <a16:creationId xmlns:a16="http://schemas.microsoft.com/office/drawing/2014/main" id="{B81D74EF-0C66-4B32-99BE-457804094C24}"/>
              </a:ext>
            </a:extLst>
          </p:cNvPr>
          <p:cNvSpPr/>
          <p:nvPr/>
        </p:nvSpPr>
        <p:spPr>
          <a:xfrm>
            <a:off x="5479658" y="3800140"/>
            <a:ext cx="4108099" cy="2261950"/>
          </a:xfrm>
          <a:prstGeom prst="rect">
            <a:avLst/>
          </a:prstGeom>
          <a:solidFill>
            <a:srgbClr val="C1BD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スライド番号プレースホルダー 3">
            <a:extLst>
              <a:ext uri="{FF2B5EF4-FFF2-40B4-BE49-F238E27FC236}">
                <a16:creationId xmlns:a16="http://schemas.microsoft.com/office/drawing/2014/main" id="{F07B2661-2263-414C-94E4-47FCC3E662E0}"/>
              </a:ext>
            </a:extLst>
          </p:cNvPr>
          <p:cNvSpPr>
            <a:spLocks noGrp="1"/>
          </p:cNvSpPr>
          <p:nvPr>
            <p:ph type="sldNum" sz="quarter" idx="4"/>
          </p:nvPr>
        </p:nvSpPr>
        <p:spPr/>
        <p:txBody>
          <a:bodyPr/>
          <a:lstStyle/>
          <a:p>
            <a:fld id="{FF201CBC-0A1A-4EBD-A1D5-774CF332F279}" type="slidenum">
              <a:rPr kumimoji="1" lang="ja-JP" altLang="en-US" smtClean="0"/>
              <a:t>90</a:t>
            </a:fld>
            <a:endParaRPr kumimoji="1" lang="ja-JP" altLang="en-US"/>
          </a:p>
        </p:txBody>
      </p:sp>
      <p:sp>
        <p:nvSpPr>
          <p:cNvPr id="6" name="字幕 5">
            <a:extLst>
              <a:ext uri="{FF2B5EF4-FFF2-40B4-BE49-F238E27FC236}">
                <a16:creationId xmlns:a16="http://schemas.microsoft.com/office/drawing/2014/main" id="{AB39A056-1B61-4857-827B-C038ED16B396}"/>
              </a:ext>
            </a:extLst>
          </p:cNvPr>
          <p:cNvSpPr>
            <a:spLocks noGrp="1"/>
          </p:cNvSpPr>
          <p:nvPr>
            <p:ph type="subTitle" idx="10"/>
          </p:nvPr>
        </p:nvSpPr>
        <p:spPr/>
        <p:txBody>
          <a:bodyPr/>
          <a:lstStyle/>
          <a:p>
            <a:r>
              <a:rPr lang="ja-JP" altLang="en-US"/>
              <a:t>①ウインドートリートメント　：カーテンの作り方</a:t>
            </a:r>
          </a:p>
        </p:txBody>
      </p:sp>
      <p:sp>
        <p:nvSpPr>
          <p:cNvPr id="2" name="タイトル 1">
            <a:extLst>
              <a:ext uri="{FF2B5EF4-FFF2-40B4-BE49-F238E27FC236}">
                <a16:creationId xmlns:a16="http://schemas.microsoft.com/office/drawing/2014/main" id="{50F87B64-E701-469B-B2D8-756865DB59D7}"/>
              </a:ext>
            </a:extLst>
          </p:cNvPr>
          <p:cNvSpPr>
            <a:spLocks noGrp="1"/>
          </p:cNvSpPr>
          <p:nvPr>
            <p:ph type="title"/>
          </p:nvPr>
        </p:nvSpPr>
        <p:spPr/>
        <p:txBody>
          <a:bodyPr/>
          <a:lstStyle/>
          <a:p>
            <a:endParaRPr kumimoji="1" lang="ja-JP" altLang="en-US"/>
          </a:p>
        </p:txBody>
      </p:sp>
      <p:sp>
        <p:nvSpPr>
          <p:cNvPr id="5" name="コンテンツ プレースホルダー 2">
            <a:extLst>
              <a:ext uri="{FF2B5EF4-FFF2-40B4-BE49-F238E27FC236}">
                <a16:creationId xmlns:a16="http://schemas.microsoft.com/office/drawing/2014/main" id="{8A521700-C68F-4325-9F7A-D8B4D80C968C}"/>
              </a:ext>
            </a:extLst>
          </p:cNvPr>
          <p:cNvSpPr txBox="1">
            <a:spLocks/>
          </p:cNvSpPr>
          <p:nvPr/>
        </p:nvSpPr>
        <p:spPr>
          <a:xfrm>
            <a:off x="10228035" y="1052513"/>
            <a:ext cx="3989410" cy="196500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l" defTabSz="914400" rtl="0" eaLnBrk="1" latinLnBrk="0" hangingPunct="1">
              <a:lnSpc>
                <a:spcPct val="90000"/>
              </a:lnSpc>
              <a:spcBef>
                <a:spcPts val="5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2000"/>
              <a:t>カーテンの作り方</a:t>
            </a:r>
            <a:endParaRPr lang="en-US" altLang="ja-JP" sz="2000"/>
          </a:p>
          <a:p>
            <a:r>
              <a:rPr lang="ja-JP" altLang="en-US" sz="2000"/>
              <a:t>（</a:t>
            </a:r>
            <a:r>
              <a:rPr lang="en-US" altLang="ja-JP" sz="2000"/>
              <a:t>1</a:t>
            </a:r>
            <a:r>
              <a:rPr lang="ja-JP" altLang="en-US" sz="2000"/>
              <a:t>ページにまとめる）</a:t>
            </a:r>
          </a:p>
          <a:p>
            <a:endParaRPr lang="ja-JP" altLang="en-US" sz="2000"/>
          </a:p>
        </p:txBody>
      </p:sp>
      <p:pic>
        <p:nvPicPr>
          <p:cNvPr id="9" name="図 8" descr="水, 立つ, 男, ホワイト が含まれている画像&#10;&#10;自動的に生成された説明">
            <a:extLst>
              <a:ext uri="{FF2B5EF4-FFF2-40B4-BE49-F238E27FC236}">
                <a16:creationId xmlns:a16="http://schemas.microsoft.com/office/drawing/2014/main" id="{F98E8F3A-2301-4770-8A2A-5042A2050AF8}"/>
              </a:ext>
            </a:extLst>
          </p:cNvPr>
          <p:cNvPicPr>
            <a:picLocks noChangeAspect="1"/>
          </p:cNvPicPr>
          <p:nvPr/>
        </p:nvPicPr>
        <p:blipFill rotWithShape="1">
          <a:blip r:embed="rId2">
            <a:extLst>
              <a:ext uri="{28A0092B-C50C-407E-A947-70E740481C1C}">
                <a14:useLocalDpi xmlns:a14="http://schemas.microsoft.com/office/drawing/2010/main" val="0"/>
              </a:ext>
            </a:extLst>
          </a:blip>
          <a:srcRect l="10692" t="984" r="12569" b="13940"/>
          <a:stretch/>
        </p:blipFill>
        <p:spPr>
          <a:xfrm>
            <a:off x="343183" y="1019687"/>
            <a:ext cx="1819486" cy="1594264"/>
          </a:xfrm>
          <a:prstGeom prst="rect">
            <a:avLst/>
          </a:prstGeom>
        </p:spPr>
      </p:pic>
      <p:pic>
        <p:nvPicPr>
          <p:cNvPr id="11" name="図 10" descr="水, スポーツゲーム, 男, ホワイト が含まれている画像&#10;&#10;自動的に生成された説明">
            <a:extLst>
              <a:ext uri="{FF2B5EF4-FFF2-40B4-BE49-F238E27FC236}">
                <a16:creationId xmlns:a16="http://schemas.microsoft.com/office/drawing/2014/main" id="{7BAEDDE4-26EE-4CA2-847A-9B9F9EB0E4CB}"/>
              </a:ext>
            </a:extLst>
          </p:cNvPr>
          <p:cNvPicPr>
            <a:picLocks noChangeAspect="1"/>
          </p:cNvPicPr>
          <p:nvPr/>
        </p:nvPicPr>
        <p:blipFill rotWithShape="1">
          <a:blip r:embed="rId3">
            <a:extLst>
              <a:ext uri="{28A0092B-C50C-407E-A947-70E740481C1C}">
                <a14:useLocalDpi xmlns:a14="http://schemas.microsoft.com/office/drawing/2010/main" val="0"/>
              </a:ext>
            </a:extLst>
          </a:blip>
          <a:srcRect l="7246" t="10832" r="3710" b="8438"/>
          <a:stretch/>
        </p:blipFill>
        <p:spPr>
          <a:xfrm>
            <a:off x="2213709" y="1019687"/>
            <a:ext cx="2538540" cy="1591271"/>
          </a:xfrm>
          <a:prstGeom prst="rect">
            <a:avLst/>
          </a:prstGeom>
        </p:spPr>
      </p:pic>
      <p:pic>
        <p:nvPicPr>
          <p:cNvPr id="13" name="図 12">
            <a:extLst>
              <a:ext uri="{FF2B5EF4-FFF2-40B4-BE49-F238E27FC236}">
                <a16:creationId xmlns:a16="http://schemas.microsoft.com/office/drawing/2014/main" id="{DD688882-4C8B-46A8-8A6F-C96107D0C9C1}"/>
              </a:ext>
            </a:extLst>
          </p:cNvPr>
          <p:cNvPicPr>
            <a:picLocks noChangeAspect="1"/>
          </p:cNvPicPr>
          <p:nvPr/>
        </p:nvPicPr>
        <p:blipFill rotWithShape="1">
          <a:blip r:embed="rId4">
            <a:extLst>
              <a:ext uri="{28A0092B-C50C-407E-A947-70E740481C1C}">
                <a14:useLocalDpi xmlns:a14="http://schemas.microsoft.com/office/drawing/2010/main" val="0"/>
              </a:ext>
            </a:extLst>
          </a:blip>
          <a:srcRect l="4302" t="12834" r="4544" b="25895"/>
          <a:stretch/>
        </p:blipFill>
        <p:spPr>
          <a:xfrm>
            <a:off x="4803289" y="1023017"/>
            <a:ext cx="4792111" cy="1291700"/>
          </a:xfrm>
          <a:prstGeom prst="rect">
            <a:avLst/>
          </a:prstGeom>
        </p:spPr>
      </p:pic>
      <p:pic>
        <p:nvPicPr>
          <p:cNvPr id="15" name="図 14" descr="ミラー, スポーツゲーム が含まれている画像&#10;&#10;自動的に生成された説明">
            <a:extLst>
              <a:ext uri="{FF2B5EF4-FFF2-40B4-BE49-F238E27FC236}">
                <a16:creationId xmlns:a16="http://schemas.microsoft.com/office/drawing/2014/main" id="{57DF1A8A-3CBF-40CD-9D4A-2B7706CA0A94}"/>
              </a:ext>
            </a:extLst>
          </p:cNvPr>
          <p:cNvPicPr>
            <a:picLocks noChangeAspect="1"/>
          </p:cNvPicPr>
          <p:nvPr/>
        </p:nvPicPr>
        <p:blipFill rotWithShape="1">
          <a:blip r:embed="rId5">
            <a:extLst>
              <a:ext uri="{28A0092B-C50C-407E-A947-70E740481C1C}">
                <a14:useLocalDpi xmlns:a14="http://schemas.microsoft.com/office/drawing/2010/main" val="0"/>
              </a:ext>
            </a:extLst>
          </a:blip>
          <a:srcRect l="4584" t="21693" r="5145" b="23081"/>
          <a:stretch/>
        </p:blipFill>
        <p:spPr>
          <a:xfrm>
            <a:off x="4802127" y="2373099"/>
            <a:ext cx="4792111" cy="1359390"/>
          </a:xfrm>
          <a:prstGeom prst="rect">
            <a:avLst/>
          </a:prstGeom>
        </p:spPr>
      </p:pic>
      <p:grpSp>
        <p:nvGrpSpPr>
          <p:cNvPr id="10" name="グループ化 9">
            <a:extLst>
              <a:ext uri="{FF2B5EF4-FFF2-40B4-BE49-F238E27FC236}">
                <a16:creationId xmlns:a16="http://schemas.microsoft.com/office/drawing/2014/main" id="{6BD635DF-28B1-4584-8EB9-307ABEE85233}"/>
              </a:ext>
            </a:extLst>
          </p:cNvPr>
          <p:cNvGrpSpPr/>
          <p:nvPr/>
        </p:nvGrpSpPr>
        <p:grpSpPr>
          <a:xfrm>
            <a:off x="335205" y="3800141"/>
            <a:ext cx="2534079" cy="2251173"/>
            <a:chOff x="626457" y="3852690"/>
            <a:chExt cx="2686951" cy="2386979"/>
          </a:xfrm>
        </p:grpSpPr>
        <p:sp>
          <p:nvSpPr>
            <p:cNvPr id="8" name="正方形/長方形 7">
              <a:extLst>
                <a:ext uri="{FF2B5EF4-FFF2-40B4-BE49-F238E27FC236}">
                  <a16:creationId xmlns:a16="http://schemas.microsoft.com/office/drawing/2014/main" id="{5FD99DA7-7A3D-4005-88E5-1CCBB6903CE4}"/>
                </a:ext>
              </a:extLst>
            </p:cNvPr>
            <p:cNvSpPr/>
            <p:nvPr/>
          </p:nvSpPr>
          <p:spPr>
            <a:xfrm>
              <a:off x="626457" y="3852690"/>
              <a:ext cx="2686951" cy="2386979"/>
            </a:xfrm>
            <a:prstGeom prst="rect">
              <a:avLst/>
            </a:prstGeom>
            <a:solidFill>
              <a:srgbClr val="BFBF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7" name="図 16" descr="カーテン が含まれている画像&#10;&#10;自動的に生成された説明">
              <a:extLst>
                <a:ext uri="{FF2B5EF4-FFF2-40B4-BE49-F238E27FC236}">
                  <a16:creationId xmlns:a16="http://schemas.microsoft.com/office/drawing/2014/main" id="{5FA763EC-6E26-4025-BEAB-D5BDC0BBC162}"/>
                </a:ext>
              </a:extLst>
            </p:cNvPr>
            <p:cNvPicPr>
              <a:picLocks noChangeAspect="1"/>
            </p:cNvPicPr>
            <p:nvPr/>
          </p:nvPicPr>
          <p:blipFill rotWithShape="1">
            <a:blip r:embed="rId6">
              <a:extLst>
                <a:ext uri="{28A0092B-C50C-407E-A947-70E740481C1C}">
                  <a14:useLocalDpi xmlns:a14="http://schemas.microsoft.com/office/drawing/2010/main" val="0"/>
                </a:ext>
              </a:extLst>
            </a:blip>
            <a:srcRect l="6219" r="1988"/>
            <a:stretch/>
          </p:blipFill>
          <p:spPr>
            <a:xfrm>
              <a:off x="686629" y="4138363"/>
              <a:ext cx="2568936" cy="1983829"/>
            </a:xfrm>
            <a:prstGeom prst="rect">
              <a:avLst/>
            </a:prstGeom>
          </p:spPr>
        </p:pic>
      </p:grpSp>
      <p:pic>
        <p:nvPicPr>
          <p:cNvPr id="19" name="図 18" descr="カーテン が含まれている画像&#10;&#10;自動的に生成された説明">
            <a:extLst>
              <a:ext uri="{FF2B5EF4-FFF2-40B4-BE49-F238E27FC236}">
                <a16:creationId xmlns:a16="http://schemas.microsoft.com/office/drawing/2014/main" id="{28E0CFEF-58DB-4175-AAD3-99B008F6BAA1}"/>
              </a:ext>
            </a:extLst>
          </p:cNvPr>
          <p:cNvPicPr>
            <a:picLocks noChangeAspect="1"/>
          </p:cNvPicPr>
          <p:nvPr/>
        </p:nvPicPr>
        <p:blipFill rotWithShape="1">
          <a:blip r:embed="rId7">
            <a:extLst>
              <a:ext uri="{28A0092B-C50C-407E-A947-70E740481C1C}">
                <a14:useLocalDpi xmlns:a14="http://schemas.microsoft.com/office/drawing/2010/main" val="0"/>
              </a:ext>
            </a:extLst>
          </a:blip>
          <a:srcRect l="6969" t="51" r="4041" b="5629"/>
          <a:stretch/>
        </p:blipFill>
        <p:spPr>
          <a:xfrm>
            <a:off x="2944207" y="3800140"/>
            <a:ext cx="2464113" cy="2251174"/>
          </a:xfrm>
          <a:prstGeom prst="rect">
            <a:avLst/>
          </a:prstGeom>
        </p:spPr>
      </p:pic>
      <p:pic>
        <p:nvPicPr>
          <p:cNvPr id="21" name="図 20" descr="カーテン が含まれている画像&#10;&#10;自動的に生成された説明">
            <a:extLst>
              <a:ext uri="{FF2B5EF4-FFF2-40B4-BE49-F238E27FC236}">
                <a16:creationId xmlns:a16="http://schemas.microsoft.com/office/drawing/2014/main" id="{31455C35-4D9D-4F56-A85F-F9F96EF2A15F}"/>
              </a:ext>
            </a:extLst>
          </p:cNvPr>
          <p:cNvPicPr>
            <a:picLocks noChangeAspect="1"/>
          </p:cNvPicPr>
          <p:nvPr/>
        </p:nvPicPr>
        <p:blipFill rotWithShape="1">
          <a:blip r:embed="rId8">
            <a:extLst>
              <a:ext uri="{28A0092B-C50C-407E-A947-70E740481C1C}">
                <a14:useLocalDpi xmlns:a14="http://schemas.microsoft.com/office/drawing/2010/main" val="0"/>
              </a:ext>
            </a:extLst>
          </a:blip>
          <a:srcRect l="2372" r="4435" b="4828"/>
          <a:stretch/>
        </p:blipFill>
        <p:spPr>
          <a:xfrm>
            <a:off x="5479658" y="3993641"/>
            <a:ext cx="2445814" cy="2033968"/>
          </a:xfrm>
          <a:prstGeom prst="rect">
            <a:avLst/>
          </a:prstGeom>
        </p:spPr>
      </p:pic>
      <p:pic>
        <p:nvPicPr>
          <p:cNvPr id="23" name="図 22" descr="コンピュータ が含まれている画像&#10;&#10;自動的に生成された説明">
            <a:extLst>
              <a:ext uri="{FF2B5EF4-FFF2-40B4-BE49-F238E27FC236}">
                <a16:creationId xmlns:a16="http://schemas.microsoft.com/office/drawing/2014/main" id="{4BF502A8-8421-4E81-A2A8-5DF7D855ECC2}"/>
              </a:ext>
            </a:extLst>
          </p:cNvPr>
          <p:cNvPicPr>
            <a:picLocks noChangeAspect="1"/>
          </p:cNvPicPr>
          <p:nvPr/>
        </p:nvPicPr>
        <p:blipFill rotWithShape="1">
          <a:blip r:embed="rId9">
            <a:extLst>
              <a:ext uri="{28A0092B-C50C-407E-A947-70E740481C1C}">
                <a14:useLocalDpi xmlns:a14="http://schemas.microsoft.com/office/drawing/2010/main" val="0"/>
              </a:ext>
            </a:extLst>
          </a:blip>
          <a:srcRect l="7924" r="17632" b="9117"/>
          <a:stretch/>
        </p:blipFill>
        <p:spPr>
          <a:xfrm>
            <a:off x="8078132" y="4046979"/>
            <a:ext cx="1418975" cy="1937025"/>
          </a:xfrm>
          <a:prstGeom prst="rect">
            <a:avLst/>
          </a:prstGeom>
        </p:spPr>
      </p:pic>
      <p:sp>
        <p:nvSpPr>
          <p:cNvPr id="7" name="テキスト ボックス 6">
            <a:extLst>
              <a:ext uri="{FF2B5EF4-FFF2-40B4-BE49-F238E27FC236}">
                <a16:creationId xmlns:a16="http://schemas.microsoft.com/office/drawing/2014/main" id="{74387163-ECE0-4A87-B60F-371760959EA1}"/>
              </a:ext>
            </a:extLst>
          </p:cNvPr>
          <p:cNvSpPr txBox="1"/>
          <p:nvPr/>
        </p:nvSpPr>
        <p:spPr>
          <a:xfrm>
            <a:off x="310601" y="2601127"/>
            <a:ext cx="3488455" cy="1136850"/>
          </a:xfrm>
          <a:prstGeom prst="rect">
            <a:avLst/>
          </a:prstGeom>
          <a:noFill/>
        </p:spPr>
        <p:txBody>
          <a:bodyPr wrap="none" rtlCol="0">
            <a:spAutoFit/>
          </a:bodyPr>
          <a:lstStyle/>
          <a:p>
            <a:pPr>
              <a:lnSpc>
                <a:spcPts val="2100"/>
              </a:lnSpc>
            </a:pPr>
            <a:r>
              <a:rPr lang="en-US" altLang="ja-JP" sz="1600" i="1">
                <a:solidFill>
                  <a:schemeClr val="tx1">
                    <a:lumMod val="65000"/>
                    <a:lumOff val="35000"/>
                  </a:schemeClr>
                </a:solidFill>
              </a:rPr>
              <a:t>1.</a:t>
            </a:r>
            <a:r>
              <a:rPr lang="ja-JP" altLang="en-US" sz="1600" i="1">
                <a:solidFill>
                  <a:schemeClr val="tx1">
                    <a:lumMod val="65000"/>
                    <a:lumOff val="35000"/>
                  </a:schemeClr>
                </a:solidFill>
              </a:rPr>
              <a:t> 円弧ルールで、半円を作成</a:t>
            </a:r>
          </a:p>
          <a:p>
            <a:pPr>
              <a:lnSpc>
                <a:spcPts val="2100"/>
              </a:lnSpc>
            </a:pPr>
            <a:r>
              <a:rPr lang="en-US" altLang="ja-JP" sz="1600" i="1">
                <a:solidFill>
                  <a:schemeClr val="tx1">
                    <a:lumMod val="65000"/>
                    <a:lumOff val="35000"/>
                  </a:schemeClr>
                </a:solidFill>
              </a:rPr>
              <a:t>2. </a:t>
            </a:r>
            <a:r>
              <a:rPr lang="ja-JP" altLang="en-US" sz="1600" i="1">
                <a:solidFill>
                  <a:schemeClr val="tx1">
                    <a:lumMod val="65000"/>
                    <a:lumOff val="35000"/>
                  </a:schemeClr>
                </a:solidFill>
              </a:rPr>
              <a:t>できた半円を回転コピーする</a:t>
            </a:r>
            <a:endParaRPr lang="en-US" altLang="ja-JP" sz="1600" i="1">
              <a:solidFill>
                <a:schemeClr val="tx1">
                  <a:lumMod val="65000"/>
                  <a:lumOff val="35000"/>
                </a:schemeClr>
              </a:solidFill>
            </a:endParaRPr>
          </a:p>
          <a:p>
            <a:pPr>
              <a:lnSpc>
                <a:spcPts val="2100"/>
              </a:lnSpc>
            </a:pPr>
            <a:r>
              <a:rPr lang="en-US" altLang="ja-JP" sz="1600" i="1">
                <a:solidFill>
                  <a:schemeClr val="tx1">
                    <a:lumMod val="65000"/>
                    <a:lumOff val="35000"/>
                  </a:schemeClr>
                </a:solidFill>
              </a:rPr>
              <a:t>3.</a:t>
            </a:r>
            <a:r>
              <a:rPr lang="ja-JP" altLang="en-US" sz="1600" i="1">
                <a:solidFill>
                  <a:schemeClr val="tx1">
                    <a:lumMod val="65000"/>
                    <a:lumOff val="35000"/>
                  </a:schemeClr>
                </a:solidFill>
              </a:rPr>
              <a:t> コピーを繰り返す</a:t>
            </a:r>
            <a:endParaRPr lang="en-US" altLang="ja-JP" sz="1600" i="1">
              <a:solidFill>
                <a:schemeClr val="tx1">
                  <a:lumMod val="65000"/>
                  <a:lumOff val="35000"/>
                </a:schemeClr>
              </a:solidFill>
            </a:endParaRPr>
          </a:p>
          <a:p>
            <a:pPr>
              <a:lnSpc>
                <a:spcPts val="2100"/>
              </a:lnSpc>
            </a:pPr>
            <a:r>
              <a:rPr lang="en-US" altLang="ja-JP" sz="1600" i="1">
                <a:solidFill>
                  <a:schemeClr val="tx1">
                    <a:lumMod val="65000"/>
                    <a:lumOff val="35000"/>
                  </a:schemeClr>
                </a:solidFill>
              </a:rPr>
              <a:t>4.</a:t>
            </a:r>
            <a:r>
              <a:rPr lang="ja-JP" altLang="en-US" sz="1600" i="1">
                <a:solidFill>
                  <a:schemeClr val="tx1">
                    <a:lumMod val="65000"/>
                    <a:lumOff val="35000"/>
                  </a:schemeClr>
                </a:solidFill>
              </a:rPr>
              <a:t> 線ツールで、線を加えて面を作る</a:t>
            </a:r>
          </a:p>
        </p:txBody>
      </p:sp>
      <p:sp>
        <p:nvSpPr>
          <p:cNvPr id="20" name="テキスト ボックス 19">
            <a:extLst>
              <a:ext uri="{FF2B5EF4-FFF2-40B4-BE49-F238E27FC236}">
                <a16:creationId xmlns:a16="http://schemas.microsoft.com/office/drawing/2014/main" id="{AAB361BF-4BE9-42C7-A211-B5A8E97326E4}"/>
              </a:ext>
            </a:extLst>
          </p:cNvPr>
          <p:cNvSpPr txBox="1"/>
          <p:nvPr/>
        </p:nvSpPr>
        <p:spPr>
          <a:xfrm>
            <a:off x="262023" y="6027610"/>
            <a:ext cx="2502655" cy="584775"/>
          </a:xfrm>
          <a:prstGeom prst="rect">
            <a:avLst/>
          </a:prstGeom>
          <a:noFill/>
        </p:spPr>
        <p:txBody>
          <a:bodyPr wrap="square" rtlCol="0">
            <a:spAutoFit/>
          </a:bodyPr>
          <a:lstStyle/>
          <a:p>
            <a:r>
              <a:rPr lang="en-US" altLang="ja-JP" sz="1600" i="1">
                <a:solidFill>
                  <a:schemeClr val="tx1">
                    <a:lumMod val="65000"/>
                    <a:lumOff val="35000"/>
                  </a:schemeClr>
                </a:solidFill>
              </a:rPr>
              <a:t>5.</a:t>
            </a:r>
            <a:r>
              <a:rPr lang="ja-JP" altLang="en-US" sz="1600" i="1">
                <a:solidFill>
                  <a:schemeClr val="tx1">
                    <a:lumMod val="65000"/>
                    <a:lumOff val="35000"/>
                  </a:schemeClr>
                </a:solidFill>
              </a:rPr>
              <a:t> プッシュ／プルツール　</a:t>
            </a:r>
            <a:endParaRPr lang="en-US" altLang="ja-JP" sz="1600" i="1">
              <a:solidFill>
                <a:schemeClr val="tx1">
                  <a:lumMod val="65000"/>
                  <a:lumOff val="35000"/>
                </a:schemeClr>
              </a:solidFill>
            </a:endParaRPr>
          </a:p>
          <a:p>
            <a:r>
              <a:rPr lang="ja-JP" altLang="en-US" sz="1600" i="1">
                <a:solidFill>
                  <a:schemeClr val="tx1">
                    <a:lumMod val="65000"/>
                    <a:lumOff val="35000"/>
                  </a:schemeClr>
                </a:solidFill>
              </a:rPr>
              <a:t>　で厚みを作る</a:t>
            </a:r>
          </a:p>
        </p:txBody>
      </p:sp>
      <p:sp>
        <p:nvSpPr>
          <p:cNvPr id="22" name="テキスト ボックス 21">
            <a:extLst>
              <a:ext uri="{FF2B5EF4-FFF2-40B4-BE49-F238E27FC236}">
                <a16:creationId xmlns:a16="http://schemas.microsoft.com/office/drawing/2014/main" id="{7E876FFE-FBBC-4D78-B50A-18426AF5A68F}"/>
              </a:ext>
            </a:extLst>
          </p:cNvPr>
          <p:cNvSpPr txBox="1"/>
          <p:nvPr/>
        </p:nvSpPr>
        <p:spPr>
          <a:xfrm>
            <a:off x="2880454" y="6027610"/>
            <a:ext cx="2489924" cy="584775"/>
          </a:xfrm>
          <a:prstGeom prst="rect">
            <a:avLst/>
          </a:prstGeom>
          <a:noFill/>
        </p:spPr>
        <p:txBody>
          <a:bodyPr wrap="square" rtlCol="0">
            <a:spAutoFit/>
          </a:bodyPr>
          <a:lstStyle/>
          <a:p>
            <a:r>
              <a:rPr lang="en-US" altLang="ja-JP" sz="1600" i="1">
                <a:solidFill>
                  <a:schemeClr val="tx1">
                    <a:lumMod val="65000"/>
                    <a:lumOff val="35000"/>
                  </a:schemeClr>
                </a:solidFill>
              </a:rPr>
              <a:t>6.</a:t>
            </a:r>
            <a:r>
              <a:rPr lang="ja-JP" altLang="en-US" sz="1600" i="1">
                <a:solidFill>
                  <a:schemeClr val="tx1">
                    <a:lumMod val="65000"/>
                    <a:lumOff val="35000"/>
                  </a:schemeClr>
                </a:solidFill>
              </a:rPr>
              <a:t> 消しゴムツールで</a:t>
            </a:r>
            <a:endParaRPr lang="en-US" altLang="ja-JP" sz="1600" i="1">
              <a:solidFill>
                <a:schemeClr val="tx1">
                  <a:lumMod val="65000"/>
                  <a:lumOff val="35000"/>
                </a:schemeClr>
              </a:solidFill>
            </a:endParaRPr>
          </a:p>
          <a:p>
            <a:r>
              <a:rPr lang="ja-JP" altLang="en-US" sz="1600" i="1">
                <a:solidFill>
                  <a:schemeClr val="tx1">
                    <a:lumMod val="65000"/>
                    <a:lumOff val="35000"/>
                  </a:schemeClr>
                </a:solidFill>
              </a:rPr>
              <a:t>　上下と後ろの面を消す</a:t>
            </a:r>
          </a:p>
        </p:txBody>
      </p:sp>
      <p:sp>
        <p:nvSpPr>
          <p:cNvPr id="24" name="テキスト ボックス 23">
            <a:extLst>
              <a:ext uri="{FF2B5EF4-FFF2-40B4-BE49-F238E27FC236}">
                <a16:creationId xmlns:a16="http://schemas.microsoft.com/office/drawing/2014/main" id="{1162F978-9270-488A-9E2F-0E068C6C546E}"/>
              </a:ext>
            </a:extLst>
          </p:cNvPr>
          <p:cNvSpPr txBox="1"/>
          <p:nvPr/>
        </p:nvSpPr>
        <p:spPr>
          <a:xfrm>
            <a:off x="5455798" y="6037482"/>
            <a:ext cx="3790131" cy="584775"/>
          </a:xfrm>
          <a:prstGeom prst="rect">
            <a:avLst/>
          </a:prstGeom>
          <a:noFill/>
        </p:spPr>
        <p:txBody>
          <a:bodyPr wrap="square" rtlCol="0">
            <a:spAutoFit/>
          </a:bodyPr>
          <a:lstStyle/>
          <a:p>
            <a:r>
              <a:rPr lang="en-US" altLang="ja-JP" sz="1600" i="1">
                <a:solidFill>
                  <a:schemeClr val="tx1">
                    <a:lumMod val="65000"/>
                    <a:lumOff val="35000"/>
                  </a:schemeClr>
                </a:solidFill>
              </a:rPr>
              <a:t>7.</a:t>
            </a:r>
            <a:r>
              <a:rPr lang="ja-JP" altLang="en-US" sz="1600" i="1">
                <a:solidFill>
                  <a:schemeClr val="tx1">
                    <a:lumMod val="65000"/>
                    <a:lumOff val="35000"/>
                  </a:schemeClr>
                </a:solidFill>
              </a:rPr>
              <a:t> 尺度ツールで</a:t>
            </a:r>
            <a:endParaRPr lang="en-US" altLang="ja-JP" sz="1600" i="1">
              <a:solidFill>
                <a:schemeClr val="tx1">
                  <a:lumMod val="65000"/>
                  <a:lumOff val="35000"/>
                </a:schemeClr>
              </a:solidFill>
            </a:endParaRPr>
          </a:p>
          <a:p>
            <a:r>
              <a:rPr lang="ja-JP" altLang="en-US" sz="1600" i="1">
                <a:solidFill>
                  <a:schemeClr val="tx1">
                    <a:lumMod val="65000"/>
                    <a:lumOff val="35000"/>
                  </a:schemeClr>
                </a:solidFill>
              </a:rPr>
              <a:t>　プロポーションを調整する</a:t>
            </a:r>
          </a:p>
        </p:txBody>
      </p:sp>
      <p:sp>
        <p:nvSpPr>
          <p:cNvPr id="12" name="矢印: 右 11">
            <a:extLst>
              <a:ext uri="{FF2B5EF4-FFF2-40B4-BE49-F238E27FC236}">
                <a16:creationId xmlns:a16="http://schemas.microsoft.com/office/drawing/2014/main" id="{91814519-6439-4723-BD7E-1C6661921D2D}"/>
              </a:ext>
            </a:extLst>
          </p:cNvPr>
          <p:cNvSpPr/>
          <p:nvPr/>
        </p:nvSpPr>
        <p:spPr>
          <a:xfrm>
            <a:off x="7908020" y="4829591"/>
            <a:ext cx="373008" cy="2785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4" name="グループ化 33">
            <a:extLst>
              <a:ext uri="{FF2B5EF4-FFF2-40B4-BE49-F238E27FC236}">
                <a16:creationId xmlns:a16="http://schemas.microsoft.com/office/drawing/2014/main" id="{67CDDF93-5948-4F72-8647-5520CB36A669}"/>
              </a:ext>
            </a:extLst>
          </p:cNvPr>
          <p:cNvGrpSpPr/>
          <p:nvPr/>
        </p:nvGrpSpPr>
        <p:grpSpPr>
          <a:xfrm>
            <a:off x="346395" y="1010951"/>
            <a:ext cx="260968" cy="245239"/>
            <a:chOff x="346395" y="1040447"/>
            <a:chExt cx="253400" cy="253916"/>
          </a:xfrm>
        </p:grpSpPr>
        <p:sp>
          <p:nvSpPr>
            <p:cNvPr id="14" name="正方形/長方形 13">
              <a:extLst>
                <a:ext uri="{FF2B5EF4-FFF2-40B4-BE49-F238E27FC236}">
                  <a16:creationId xmlns:a16="http://schemas.microsoft.com/office/drawing/2014/main" id="{83ACD89D-6FC3-4D65-B155-DFE0472A1C04}"/>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3" name="テキスト ボックス 32">
              <a:extLst>
                <a:ext uri="{FF2B5EF4-FFF2-40B4-BE49-F238E27FC236}">
                  <a16:creationId xmlns:a16="http://schemas.microsoft.com/office/drawing/2014/main" id="{1520D144-05FE-4ED5-BDCE-AD9993BECF6C}"/>
                </a:ext>
              </a:extLst>
            </p:cNvPr>
            <p:cNvSpPr txBox="1"/>
            <p:nvPr/>
          </p:nvSpPr>
          <p:spPr>
            <a:xfrm>
              <a:off x="346395" y="1040447"/>
              <a:ext cx="253400" cy="253916"/>
            </a:xfrm>
            <a:prstGeom prst="rect">
              <a:avLst/>
            </a:prstGeom>
            <a:noFill/>
          </p:spPr>
          <p:txBody>
            <a:bodyPr wrap="square" rtlCol="0">
              <a:spAutoFit/>
            </a:bodyPr>
            <a:lstStyle/>
            <a:p>
              <a:r>
                <a:rPr lang="en-US" altLang="ja-JP" sz="1050" i="1">
                  <a:solidFill>
                    <a:schemeClr val="tx1">
                      <a:lumMod val="65000"/>
                      <a:lumOff val="35000"/>
                    </a:schemeClr>
                  </a:solidFill>
                </a:rPr>
                <a:t>1</a:t>
              </a:r>
              <a:endParaRPr lang="ja-JP" altLang="en-US" sz="1050" i="1">
                <a:solidFill>
                  <a:schemeClr val="tx1">
                    <a:lumMod val="65000"/>
                    <a:lumOff val="35000"/>
                  </a:schemeClr>
                </a:solidFill>
              </a:endParaRPr>
            </a:p>
          </p:txBody>
        </p:sp>
      </p:grpSp>
      <p:grpSp>
        <p:nvGrpSpPr>
          <p:cNvPr id="35" name="グループ化 34">
            <a:extLst>
              <a:ext uri="{FF2B5EF4-FFF2-40B4-BE49-F238E27FC236}">
                <a16:creationId xmlns:a16="http://schemas.microsoft.com/office/drawing/2014/main" id="{FC488D73-35F4-4ADF-B799-B31C6650FA7B}"/>
              </a:ext>
            </a:extLst>
          </p:cNvPr>
          <p:cNvGrpSpPr/>
          <p:nvPr/>
        </p:nvGrpSpPr>
        <p:grpSpPr>
          <a:xfrm>
            <a:off x="2218018" y="1010951"/>
            <a:ext cx="260968" cy="253916"/>
            <a:chOff x="346395" y="1040447"/>
            <a:chExt cx="253400" cy="262900"/>
          </a:xfrm>
        </p:grpSpPr>
        <p:sp>
          <p:nvSpPr>
            <p:cNvPr id="36" name="正方形/長方形 35">
              <a:extLst>
                <a:ext uri="{FF2B5EF4-FFF2-40B4-BE49-F238E27FC236}">
                  <a16:creationId xmlns:a16="http://schemas.microsoft.com/office/drawing/2014/main" id="{9C88F1C5-0813-42DF-959F-B217409F44FC}"/>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37" name="テキスト ボックス 36">
              <a:extLst>
                <a:ext uri="{FF2B5EF4-FFF2-40B4-BE49-F238E27FC236}">
                  <a16:creationId xmlns:a16="http://schemas.microsoft.com/office/drawing/2014/main" id="{0E7FAB15-EAA1-4E39-A57B-B51D6B34296B}"/>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2</a:t>
              </a:r>
              <a:endParaRPr lang="ja-JP" altLang="en-US" sz="1050" i="1">
                <a:solidFill>
                  <a:schemeClr val="tx1">
                    <a:lumMod val="65000"/>
                    <a:lumOff val="35000"/>
                  </a:schemeClr>
                </a:solidFill>
              </a:endParaRPr>
            </a:p>
          </p:txBody>
        </p:sp>
      </p:grpSp>
      <p:grpSp>
        <p:nvGrpSpPr>
          <p:cNvPr id="38" name="グループ化 37">
            <a:extLst>
              <a:ext uri="{FF2B5EF4-FFF2-40B4-BE49-F238E27FC236}">
                <a16:creationId xmlns:a16="http://schemas.microsoft.com/office/drawing/2014/main" id="{6A87A6F2-5648-4E7F-959E-0514797B5E81}"/>
              </a:ext>
            </a:extLst>
          </p:cNvPr>
          <p:cNvGrpSpPr/>
          <p:nvPr/>
        </p:nvGrpSpPr>
        <p:grpSpPr>
          <a:xfrm>
            <a:off x="4814203" y="1010951"/>
            <a:ext cx="260968" cy="253916"/>
            <a:chOff x="346395" y="1040447"/>
            <a:chExt cx="253400" cy="262900"/>
          </a:xfrm>
        </p:grpSpPr>
        <p:sp>
          <p:nvSpPr>
            <p:cNvPr id="39" name="正方形/長方形 38">
              <a:extLst>
                <a:ext uri="{FF2B5EF4-FFF2-40B4-BE49-F238E27FC236}">
                  <a16:creationId xmlns:a16="http://schemas.microsoft.com/office/drawing/2014/main" id="{ECE3B05F-64B8-4EE1-8A44-5F8C62F28B3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0" name="テキスト ボックス 39">
              <a:extLst>
                <a:ext uri="{FF2B5EF4-FFF2-40B4-BE49-F238E27FC236}">
                  <a16:creationId xmlns:a16="http://schemas.microsoft.com/office/drawing/2014/main" id="{A341CF6B-B4FB-4228-9799-1CFB8F7AC400}"/>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3</a:t>
              </a:r>
              <a:endParaRPr lang="ja-JP" altLang="en-US" sz="1050" i="1">
                <a:solidFill>
                  <a:schemeClr val="tx1">
                    <a:lumMod val="65000"/>
                    <a:lumOff val="35000"/>
                  </a:schemeClr>
                </a:solidFill>
              </a:endParaRPr>
            </a:p>
          </p:txBody>
        </p:sp>
      </p:grpSp>
      <p:grpSp>
        <p:nvGrpSpPr>
          <p:cNvPr id="41" name="グループ化 40">
            <a:extLst>
              <a:ext uri="{FF2B5EF4-FFF2-40B4-BE49-F238E27FC236}">
                <a16:creationId xmlns:a16="http://schemas.microsoft.com/office/drawing/2014/main" id="{FB85195B-2483-40DD-8D2A-291F20C496EF}"/>
              </a:ext>
            </a:extLst>
          </p:cNvPr>
          <p:cNvGrpSpPr/>
          <p:nvPr/>
        </p:nvGrpSpPr>
        <p:grpSpPr>
          <a:xfrm>
            <a:off x="4814203" y="2368195"/>
            <a:ext cx="260968" cy="253916"/>
            <a:chOff x="346395" y="1040447"/>
            <a:chExt cx="253400" cy="262900"/>
          </a:xfrm>
        </p:grpSpPr>
        <p:sp>
          <p:nvSpPr>
            <p:cNvPr id="42" name="正方形/長方形 41">
              <a:extLst>
                <a:ext uri="{FF2B5EF4-FFF2-40B4-BE49-F238E27FC236}">
                  <a16:creationId xmlns:a16="http://schemas.microsoft.com/office/drawing/2014/main" id="{4A5FB618-80CA-4B8A-9767-EDA1AE5CCC9D}"/>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3" name="テキスト ボックス 42">
              <a:extLst>
                <a:ext uri="{FF2B5EF4-FFF2-40B4-BE49-F238E27FC236}">
                  <a16:creationId xmlns:a16="http://schemas.microsoft.com/office/drawing/2014/main" id="{62E2783D-1423-477A-BC1C-EF9ECD64ADA8}"/>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4</a:t>
              </a:r>
              <a:endParaRPr lang="ja-JP" altLang="en-US" sz="1050" i="1">
                <a:solidFill>
                  <a:schemeClr val="tx1">
                    <a:lumMod val="65000"/>
                    <a:lumOff val="35000"/>
                  </a:schemeClr>
                </a:solidFill>
              </a:endParaRPr>
            </a:p>
          </p:txBody>
        </p:sp>
      </p:grpSp>
      <p:grpSp>
        <p:nvGrpSpPr>
          <p:cNvPr id="44" name="グループ化 43">
            <a:extLst>
              <a:ext uri="{FF2B5EF4-FFF2-40B4-BE49-F238E27FC236}">
                <a16:creationId xmlns:a16="http://schemas.microsoft.com/office/drawing/2014/main" id="{A1B83205-1D24-4366-9458-F33B4224D1CB}"/>
              </a:ext>
            </a:extLst>
          </p:cNvPr>
          <p:cNvGrpSpPr/>
          <p:nvPr/>
        </p:nvGrpSpPr>
        <p:grpSpPr>
          <a:xfrm>
            <a:off x="338082" y="3789503"/>
            <a:ext cx="260968" cy="253916"/>
            <a:chOff x="346395" y="1040447"/>
            <a:chExt cx="253400" cy="262900"/>
          </a:xfrm>
        </p:grpSpPr>
        <p:sp>
          <p:nvSpPr>
            <p:cNvPr id="45" name="正方形/長方形 44">
              <a:extLst>
                <a:ext uri="{FF2B5EF4-FFF2-40B4-BE49-F238E27FC236}">
                  <a16:creationId xmlns:a16="http://schemas.microsoft.com/office/drawing/2014/main" id="{11164EA8-BFB1-4397-8F20-FA1147EDF369}"/>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6" name="テキスト ボックス 45">
              <a:extLst>
                <a:ext uri="{FF2B5EF4-FFF2-40B4-BE49-F238E27FC236}">
                  <a16:creationId xmlns:a16="http://schemas.microsoft.com/office/drawing/2014/main" id="{5F143883-0D76-4144-8B24-83D9D3C14C6C}"/>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5</a:t>
              </a:r>
              <a:endParaRPr lang="ja-JP" altLang="en-US" sz="1050" i="1">
                <a:solidFill>
                  <a:schemeClr val="tx1">
                    <a:lumMod val="65000"/>
                    <a:lumOff val="35000"/>
                  </a:schemeClr>
                </a:solidFill>
              </a:endParaRPr>
            </a:p>
          </p:txBody>
        </p:sp>
      </p:grpSp>
      <p:grpSp>
        <p:nvGrpSpPr>
          <p:cNvPr id="47" name="グループ化 46">
            <a:extLst>
              <a:ext uri="{FF2B5EF4-FFF2-40B4-BE49-F238E27FC236}">
                <a16:creationId xmlns:a16="http://schemas.microsoft.com/office/drawing/2014/main" id="{F42E4AAF-1D10-4829-A1B9-D5A973D7A441}"/>
              </a:ext>
            </a:extLst>
          </p:cNvPr>
          <p:cNvGrpSpPr/>
          <p:nvPr/>
        </p:nvGrpSpPr>
        <p:grpSpPr>
          <a:xfrm>
            <a:off x="2934251" y="3789503"/>
            <a:ext cx="260968" cy="253916"/>
            <a:chOff x="346395" y="1040447"/>
            <a:chExt cx="253400" cy="262900"/>
          </a:xfrm>
        </p:grpSpPr>
        <p:sp>
          <p:nvSpPr>
            <p:cNvPr id="48" name="正方形/長方形 47">
              <a:extLst>
                <a:ext uri="{FF2B5EF4-FFF2-40B4-BE49-F238E27FC236}">
                  <a16:creationId xmlns:a16="http://schemas.microsoft.com/office/drawing/2014/main" id="{0F20CBCF-4C97-4DB2-AE70-6358794EB89B}"/>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49" name="テキスト ボックス 48">
              <a:extLst>
                <a:ext uri="{FF2B5EF4-FFF2-40B4-BE49-F238E27FC236}">
                  <a16:creationId xmlns:a16="http://schemas.microsoft.com/office/drawing/2014/main" id="{FD59822F-9BF1-4F20-9E77-453F384707EE}"/>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6</a:t>
              </a:r>
              <a:endParaRPr lang="ja-JP" altLang="en-US" sz="1050" i="1">
                <a:solidFill>
                  <a:schemeClr val="tx1">
                    <a:lumMod val="65000"/>
                    <a:lumOff val="35000"/>
                  </a:schemeClr>
                </a:solidFill>
              </a:endParaRPr>
            </a:p>
          </p:txBody>
        </p:sp>
      </p:grpSp>
      <p:grpSp>
        <p:nvGrpSpPr>
          <p:cNvPr id="50" name="グループ化 49">
            <a:extLst>
              <a:ext uri="{FF2B5EF4-FFF2-40B4-BE49-F238E27FC236}">
                <a16:creationId xmlns:a16="http://schemas.microsoft.com/office/drawing/2014/main" id="{DE53ABBD-716A-4A7F-9BFF-565EA326B798}"/>
              </a:ext>
            </a:extLst>
          </p:cNvPr>
          <p:cNvGrpSpPr/>
          <p:nvPr/>
        </p:nvGrpSpPr>
        <p:grpSpPr>
          <a:xfrm>
            <a:off x="5479238" y="3789503"/>
            <a:ext cx="260968" cy="253916"/>
            <a:chOff x="346395" y="1040447"/>
            <a:chExt cx="253400" cy="262900"/>
          </a:xfrm>
        </p:grpSpPr>
        <p:sp>
          <p:nvSpPr>
            <p:cNvPr id="51" name="正方形/長方形 50">
              <a:extLst>
                <a:ext uri="{FF2B5EF4-FFF2-40B4-BE49-F238E27FC236}">
                  <a16:creationId xmlns:a16="http://schemas.microsoft.com/office/drawing/2014/main" id="{6A003163-08FD-4719-B8A5-A19B79ED9D3E}"/>
                </a:ext>
              </a:extLst>
            </p:cNvPr>
            <p:cNvSpPr/>
            <p:nvPr/>
          </p:nvSpPr>
          <p:spPr>
            <a:xfrm>
              <a:off x="371334" y="1084525"/>
              <a:ext cx="228461" cy="209838"/>
            </a:xfrm>
            <a:prstGeom prst="rect">
              <a:avLst/>
            </a:prstGeom>
            <a:solidFill>
              <a:schemeClr val="bg1"/>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lumMod val="50000"/>
                    <a:lumOff val="50000"/>
                  </a:schemeClr>
                </a:solidFill>
                <a:latin typeface="HGSｺﾞｼｯｸM" panose="020B0600000000000000" pitchFamily="50" charset="-128"/>
                <a:ea typeface="HGSｺﾞｼｯｸM" panose="020B0600000000000000" pitchFamily="50" charset="-128"/>
              </a:endParaRPr>
            </a:p>
          </p:txBody>
        </p:sp>
        <p:sp>
          <p:nvSpPr>
            <p:cNvPr id="52" name="テキスト ボックス 51">
              <a:extLst>
                <a:ext uri="{FF2B5EF4-FFF2-40B4-BE49-F238E27FC236}">
                  <a16:creationId xmlns:a16="http://schemas.microsoft.com/office/drawing/2014/main" id="{59C933D9-CF28-425C-B2B4-DA428C9A35CF}"/>
                </a:ext>
              </a:extLst>
            </p:cNvPr>
            <p:cNvSpPr txBox="1"/>
            <p:nvPr/>
          </p:nvSpPr>
          <p:spPr>
            <a:xfrm>
              <a:off x="346395" y="1040447"/>
              <a:ext cx="253400" cy="262900"/>
            </a:xfrm>
            <a:prstGeom prst="rect">
              <a:avLst/>
            </a:prstGeom>
            <a:noFill/>
          </p:spPr>
          <p:txBody>
            <a:bodyPr wrap="square" rtlCol="0">
              <a:spAutoFit/>
            </a:bodyPr>
            <a:lstStyle/>
            <a:p>
              <a:r>
                <a:rPr lang="en-US" altLang="ja-JP" sz="1050" i="1">
                  <a:solidFill>
                    <a:schemeClr val="tx1">
                      <a:lumMod val="65000"/>
                      <a:lumOff val="35000"/>
                    </a:schemeClr>
                  </a:solidFill>
                </a:rPr>
                <a:t>7</a:t>
              </a:r>
              <a:endParaRPr lang="ja-JP" altLang="en-US" sz="1050" i="1">
                <a:solidFill>
                  <a:schemeClr val="tx1">
                    <a:lumMod val="65000"/>
                    <a:lumOff val="35000"/>
                  </a:schemeClr>
                </a:solidFill>
              </a:endParaRPr>
            </a:p>
          </p:txBody>
        </p:sp>
      </p:grpSp>
    </p:spTree>
    <p:extLst>
      <p:ext uri="{BB962C8B-B14F-4D97-AF65-F5344CB8AC3E}">
        <p14:creationId xmlns:p14="http://schemas.microsoft.com/office/powerpoint/2010/main" val="34538005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CE0592A5-1A8E-4B41-9B09-E4907D3D3616}"/>
              </a:ext>
            </a:extLst>
          </p:cNvPr>
          <p:cNvSpPr>
            <a:spLocks noGrp="1"/>
          </p:cNvSpPr>
          <p:nvPr>
            <p:ph type="sldNum" sz="quarter" idx="4"/>
          </p:nvPr>
        </p:nvSpPr>
        <p:spPr/>
        <p:txBody>
          <a:bodyPr/>
          <a:lstStyle/>
          <a:p>
            <a:fld id="{FF201CBC-0A1A-4EBD-A1D5-774CF332F279}" type="slidenum">
              <a:rPr kumimoji="1" lang="ja-JP" altLang="en-US" smtClean="0"/>
              <a:t>91</a:t>
            </a:fld>
            <a:endParaRPr kumimoji="1" lang="ja-JP" altLang="en-US"/>
          </a:p>
        </p:txBody>
      </p:sp>
      <p:sp>
        <p:nvSpPr>
          <p:cNvPr id="8" name="字幕 5">
            <a:extLst>
              <a:ext uri="{FF2B5EF4-FFF2-40B4-BE49-F238E27FC236}">
                <a16:creationId xmlns:a16="http://schemas.microsoft.com/office/drawing/2014/main" id="{3A3B0559-9A8F-5E42-A29D-9F3B27B27C64}"/>
              </a:ext>
            </a:extLst>
          </p:cNvPr>
          <p:cNvSpPr>
            <a:spLocks noGrp="1"/>
          </p:cNvSpPr>
          <p:nvPr>
            <p:ph type="subTitle" idx="10"/>
          </p:nvPr>
        </p:nvSpPr>
        <p:spPr/>
        <p:txBody>
          <a:bodyPr/>
          <a:lstStyle/>
          <a:p>
            <a:r>
              <a:rPr lang="ja-JP" altLang="en-US"/>
              <a:t>②シェード、ラグ のモデリング　</a:t>
            </a:r>
            <a:endParaRPr kumimoji="1" lang="ja-JP" altLang="en-US"/>
          </a:p>
        </p:txBody>
      </p:sp>
      <p:sp>
        <p:nvSpPr>
          <p:cNvPr id="13" name="字幕 5">
            <a:extLst>
              <a:ext uri="{FF2B5EF4-FFF2-40B4-BE49-F238E27FC236}">
                <a16:creationId xmlns:a16="http://schemas.microsoft.com/office/drawing/2014/main" id="{509C1F80-719D-8841-B28F-78A42ED44577}"/>
              </a:ext>
            </a:extLst>
          </p:cNvPr>
          <p:cNvSpPr txBox="1">
            <a:spLocks/>
          </p:cNvSpPr>
          <p:nvPr/>
        </p:nvSpPr>
        <p:spPr>
          <a:xfrm>
            <a:off x="1457404" y="896576"/>
            <a:ext cx="1778699"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シェード</a:t>
            </a:r>
            <a:r>
              <a:rPr lang="ja-JP" altLang="en-US"/>
              <a:t>　</a:t>
            </a:r>
          </a:p>
        </p:txBody>
      </p:sp>
      <p:sp>
        <p:nvSpPr>
          <p:cNvPr id="14" name="字幕 5">
            <a:extLst>
              <a:ext uri="{FF2B5EF4-FFF2-40B4-BE49-F238E27FC236}">
                <a16:creationId xmlns:a16="http://schemas.microsoft.com/office/drawing/2014/main" id="{8DBB7F9F-48EE-7E44-B2C7-35E7EA5788CC}"/>
              </a:ext>
            </a:extLst>
          </p:cNvPr>
          <p:cNvSpPr txBox="1">
            <a:spLocks/>
          </p:cNvSpPr>
          <p:nvPr/>
        </p:nvSpPr>
        <p:spPr>
          <a:xfrm>
            <a:off x="5477267" y="906286"/>
            <a:ext cx="1241585"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ctr"/>
            <a:r>
              <a:rPr lang="ja-JP" altLang="en-US" sz="2000"/>
              <a:t>ラグ</a:t>
            </a:r>
            <a:r>
              <a:rPr lang="ja-JP" altLang="en-US"/>
              <a:t>　</a:t>
            </a:r>
          </a:p>
        </p:txBody>
      </p:sp>
      <p:sp>
        <p:nvSpPr>
          <p:cNvPr id="15" name="字幕 5">
            <a:extLst>
              <a:ext uri="{FF2B5EF4-FFF2-40B4-BE49-F238E27FC236}">
                <a16:creationId xmlns:a16="http://schemas.microsoft.com/office/drawing/2014/main" id="{259CC33F-B2E5-3F4C-9ACF-598A6458B7F3}"/>
              </a:ext>
            </a:extLst>
          </p:cNvPr>
          <p:cNvSpPr txBox="1">
            <a:spLocks/>
          </p:cNvSpPr>
          <p:nvPr/>
        </p:nvSpPr>
        <p:spPr>
          <a:xfrm>
            <a:off x="7914159" y="2472171"/>
            <a:ext cx="1778699" cy="1337007"/>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pPr>
            <a:r>
              <a:rPr lang="ja-JP" altLang="en-US" sz="1400"/>
              <a:t>ダイニング用ラグ</a:t>
            </a:r>
            <a:endParaRPr lang="en-US" altLang="ja-JP" sz="1400" dirty="0"/>
          </a:p>
          <a:p>
            <a:pPr>
              <a:lnSpc>
                <a:spcPct val="100000"/>
              </a:lnSpc>
            </a:pPr>
            <a:r>
              <a:rPr lang="ja-JP" altLang="en-US" sz="1400"/>
              <a:t>ウール</a:t>
            </a:r>
            <a:r>
              <a:rPr lang="en-US" altLang="ja-JP" sz="1400" dirty="0"/>
              <a:t>100%</a:t>
            </a:r>
          </a:p>
          <a:p>
            <a:pPr>
              <a:lnSpc>
                <a:spcPct val="100000"/>
              </a:lnSpc>
            </a:pPr>
            <a:r>
              <a:rPr lang="ja-JP" altLang="en-US" sz="1400"/>
              <a:t>直径：</a:t>
            </a:r>
            <a:r>
              <a:rPr lang="en-US" altLang="ja-JP" sz="1400" dirty="0"/>
              <a:t>2200</a:t>
            </a:r>
          </a:p>
          <a:p>
            <a:r>
              <a:rPr lang="ja-JP" altLang="en-US" sz="1400"/>
              <a:t>　</a:t>
            </a:r>
          </a:p>
        </p:txBody>
      </p:sp>
      <p:pic>
        <p:nvPicPr>
          <p:cNvPr id="16" name="図 15">
            <a:extLst>
              <a:ext uri="{FF2B5EF4-FFF2-40B4-BE49-F238E27FC236}">
                <a16:creationId xmlns:a16="http://schemas.microsoft.com/office/drawing/2014/main" id="{895437AB-2D7C-BB4D-B9B0-2C6A27B7D3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67572" y="3918446"/>
            <a:ext cx="975288" cy="975288"/>
          </a:xfrm>
          <a:prstGeom prst="rect">
            <a:avLst/>
          </a:prstGeom>
        </p:spPr>
      </p:pic>
      <p:pic>
        <p:nvPicPr>
          <p:cNvPr id="17" name="図 16">
            <a:extLst>
              <a:ext uri="{FF2B5EF4-FFF2-40B4-BE49-F238E27FC236}">
                <a16:creationId xmlns:a16="http://schemas.microsoft.com/office/drawing/2014/main" id="{030E7747-CC7F-5241-B7DD-CA53ACF05A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67572" y="1397733"/>
            <a:ext cx="944662" cy="1002974"/>
          </a:xfrm>
          <a:prstGeom prst="rect">
            <a:avLst/>
          </a:prstGeom>
        </p:spPr>
      </p:pic>
      <p:sp>
        <p:nvSpPr>
          <p:cNvPr id="18" name="字幕 5">
            <a:extLst>
              <a:ext uri="{FF2B5EF4-FFF2-40B4-BE49-F238E27FC236}">
                <a16:creationId xmlns:a16="http://schemas.microsoft.com/office/drawing/2014/main" id="{132EF144-7063-7942-BEFA-B5242ED00E57}"/>
              </a:ext>
            </a:extLst>
          </p:cNvPr>
          <p:cNvSpPr txBox="1">
            <a:spLocks/>
          </p:cNvSpPr>
          <p:nvPr/>
        </p:nvSpPr>
        <p:spPr>
          <a:xfrm>
            <a:off x="7912907" y="4855576"/>
            <a:ext cx="1707155" cy="1192848"/>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nSpc>
                <a:spcPct val="100000"/>
              </a:lnSpc>
            </a:pPr>
            <a:r>
              <a:rPr lang="ja-JP" altLang="en-US" sz="1400"/>
              <a:t>リビング用ラグ</a:t>
            </a:r>
            <a:endParaRPr lang="en-US" altLang="ja-JP" sz="1400" dirty="0"/>
          </a:p>
          <a:p>
            <a:pPr>
              <a:lnSpc>
                <a:spcPct val="100000"/>
              </a:lnSpc>
            </a:pPr>
            <a:r>
              <a:rPr lang="ja-JP" altLang="en-US" sz="1400"/>
              <a:t>ナイロン</a:t>
            </a:r>
            <a:r>
              <a:rPr lang="en-US" altLang="ja-JP" sz="1400" dirty="0"/>
              <a:t>100%</a:t>
            </a:r>
          </a:p>
          <a:p>
            <a:pPr>
              <a:lnSpc>
                <a:spcPct val="100000"/>
              </a:lnSpc>
            </a:pPr>
            <a:r>
              <a:rPr lang="en-US" altLang="ja-JP" sz="1400" dirty="0"/>
              <a:t>W2700×D2200</a:t>
            </a:r>
            <a:r>
              <a:rPr lang="ja-JP" altLang="en-US" sz="1400"/>
              <a:t>　</a:t>
            </a:r>
          </a:p>
        </p:txBody>
      </p:sp>
      <p:grpSp>
        <p:nvGrpSpPr>
          <p:cNvPr id="24" name="グループ化 23">
            <a:extLst>
              <a:ext uri="{FF2B5EF4-FFF2-40B4-BE49-F238E27FC236}">
                <a16:creationId xmlns:a16="http://schemas.microsoft.com/office/drawing/2014/main" id="{B56D0262-0B09-472B-99B3-0662020617C4}"/>
              </a:ext>
            </a:extLst>
          </p:cNvPr>
          <p:cNvGrpSpPr/>
          <p:nvPr/>
        </p:nvGrpSpPr>
        <p:grpSpPr>
          <a:xfrm>
            <a:off x="452438" y="1397733"/>
            <a:ext cx="3527740" cy="4623403"/>
            <a:chOff x="452438" y="1450283"/>
            <a:chExt cx="3527740" cy="4623403"/>
          </a:xfrm>
        </p:grpSpPr>
        <p:pic>
          <p:nvPicPr>
            <p:cNvPr id="19" name="図 18">
              <a:extLst>
                <a:ext uri="{FF2B5EF4-FFF2-40B4-BE49-F238E27FC236}">
                  <a16:creationId xmlns:a16="http://schemas.microsoft.com/office/drawing/2014/main" id="{FCF68672-14D5-48DD-9E68-FCEA027B6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2438" y="1450283"/>
              <a:ext cx="3527740" cy="4623403"/>
            </a:xfrm>
            <a:prstGeom prst="rect">
              <a:avLst/>
            </a:prstGeom>
          </p:spPr>
        </p:pic>
        <p:sp>
          <p:nvSpPr>
            <p:cNvPr id="20" name="テキスト ボックス 19">
              <a:extLst>
                <a:ext uri="{FF2B5EF4-FFF2-40B4-BE49-F238E27FC236}">
                  <a16:creationId xmlns:a16="http://schemas.microsoft.com/office/drawing/2014/main" id="{67D506A3-1972-40FD-A94F-EFF37E08CDB1}"/>
                </a:ext>
              </a:extLst>
            </p:cNvPr>
            <p:cNvSpPr txBox="1"/>
            <p:nvPr/>
          </p:nvSpPr>
          <p:spPr>
            <a:xfrm>
              <a:off x="2466662" y="1932035"/>
              <a:ext cx="371247" cy="215444"/>
            </a:xfrm>
            <a:prstGeom prst="rect">
              <a:avLst/>
            </a:prstGeom>
            <a:solidFill>
              <a:srgbClr val="D6DDE1"/>
            </a:solidFill>
          </p:spPr>
          <p:txBody>
            <a:bodyPr wrap="none" lIns="0" tIns="0" rIns="0" bIns="0" rtlCol="0">
              <a:spAutoFit/>
            </a:bodyPr>
            <a:lstStyle/>
            <a:p>
              <a:pPr algn="ctr"/>
              <a:r>
                <a:rPr kumimoji="1" lang="en-US" altLang="ja-JP" sz="1400" i="1">
                  <a:solidFill>
                    <a:schemeClr val="tx1">
                      <a:lumMod val="75000"/>
                      <a:lumOff val="25000"/>
                    </a:schemeClr>
                  </a:solidFill>
                </a:rPr>
                <a:t>850</a:t>
              </a:r>
              <a:endParaRPr kumimoji="1" lang="ja-JP" altLang="en-US" sz="1400" i="1">
                <a:solidFill>
                  <a:schemeClr val="tx1">
                    <a:lumMod val="75000"/>
                    <a:lumOff val="25000"/>
                  </a:schemeClr>
                </a:solidFill>
              </a:endParaRPr>
            </a:p>
          </p:txBody>
        </p:sp>
        <p:sp>
          <p:nvSpPr>
            <p:cNvPr id="21" name="テキスト ボックス 20">
              <a:extLst>
                <a:ext uri="{FF2B5EF4-FFF2-40B4-BE49-F238E27FC236}">
                  <a16:creationId xmlns:a16="http://schemas.microsoft.com/office/drawing/2014/main" id="{AC29A718-D0F1-43A0-8E92-09C257A6AFF9}"/>
                </a:ext>
              </a:extLst>
            </p:cNvPr>
            <p:cNvSpPr txBox="1"/>
            <p:nvPr/>
          </p:nvSpPr>
          <p:spPr>
            <a:xfrm>
              <a:off x="1154760" y="3085502"/>
              <a:ext cx="382330" cy="215444"/>
            </a:xfrm>
            <a:prstGeom prst="rect">
              <a:avLst/>
            </a:prstGeom>
            <a:solidFill>
              <a:srgbClr val="DEE5E9"/>
            </a:solidFill>
          </p:spPr>
          <p:txBody>
            <a:bodyPr wrap="square" lIns="0" tIns="0" rIns="0" bIns="0" rtlCol="0">
              <a:spAutoFit/>
            </a:bodyPr>
            <a:lstStyle/>
            <a:p>
              <a:pPr algn="ctr"/>
              <a:r>
                <a:rPr kumimoji="1" lang="en-US" altLang="ja-JP" sz="1400" i="1">
                  <a:solidFill>
                    <a:schemeClr val="tx1">
                      <a:lumMod val="75000"/>
                      <a:lumOff val="25000"/>
                    </a:schemeClr>
                  </a:solidFill>
                </a:rPr>
                <a:t>750</a:t>
              </a:r>
              <a:endParaRPr kumimoji="1" lang="ja-JP" altLang="en-US" sz="1400" i="1">
                <a:solidFill>
                  <a:schemeClr val="tx1">
                    <a:lumMod val="75000"/>
                    <a:lumOff val="25000"/>
                  </a:schemeClr>
                </a:solidFill>
              </a:endParaRPr>
            </a:p>
          </p:txBody>
        </p:sp>
        <p:sp>
          <p:nvSpPr>
            <p:cNvPr id="22" name="テキスト ボックス 21">
              <a:extLst>
                <a:ext uri="{FF2B5EF4-FFF2-40B4-BE49-F238E27FC236}">
                  <a16:creationId xmlns:a16="http://schemas.microsoft.com/office/drawing/2014/main" id="{AFFAE8E5-21DD-4B5E-B3DA-DC7ECE514931}"/>
                </a:ext>
              </a:extLst>
            </p:cNvPr>
            <p:cNvSpPr txBox="1"/>
            <p:nvPr/>
          </p:nvSpPr>
          <p:spPr>
            <a:xfrm>
              <a:off x="610608" y="3751212"/>
              <a:ext cx="494526" cy="236988"/>
            </a:xfrm>
            <a:prstGeom prst="rect">
              <a:avLst/>
            </a:prstGeom>
            <a:solidFill>
              <a:srgbClr val="E3EBE8"/>
            </a:solidFill>
          </p:spPr>
          <p:txBody>
            <a:bodyPr wrap="square" lIns="0" tIns="0" rIns="0" bIns="0" rtlCol="0">
              <a:spAutoFit/>
            </a:bodyPr>
            <a:lstStyle/>
            <a:p>
              <a:pPr algn="ctr"/>
              <a:r>
                <a:rPr kumimoji="1" lang="en-US" altLang="ja-JP" sz="1400" i="1">
                  <a:solidFill>
                    <a:schemeClr val="tx1">
                      <a:lumMod val="75000"/>
                      <a:lumOff val="25000"/>
                    </a:schemeClr>
                  </a:solidFill>
                </a:rPr>
                <a:t>1250</a:t>
              </a:r>
              <a:endParaRPr kumimoji="1" lang="ja-JP" altLang="en-US" sz="1400" i="1">
                <a:solidFill>
                  <a:schemeClr val="tx1">
                    <a:lumMod val="75000"/>
                    <a:lumOff val="25000"/>
                  </a:schemeClr>
                </a:solidFill>
              </a:endParaRPr>
            </a:p>
          </p:txBody>
        </p:sp>
      </p:grpSp>
      <p:grpSp>
        <p:nvGrpSpPr>
          <p:cNvPr id="25" name="グループ化 24">
            <a:extLst>
              <a:ext uri="{FF2B5EF4-FFF2-40B4-BE49-F238E27FC236}">
                <a16:creationId xmlns:a16="http://schemas.microsoft.com/office/drawing/2014/main" id="{25F04462-0EC4-4972-A02C-091C011E3B75}"/>
              </a:ext>
            </a:extLst>
          </p:cNvPr>
          <p:cNvGrpSpPr/>
          <p:nvPr/>
        </p:nvGrpSpPr>
        <p:grpSpPr>
          <a:xfrm>
            <a:off x="4091967" y="1397733"/>
            <a:ext cx="3790160" cy="2394250"/>
            <a:chOff x="4091967" y="1450283"/>
            <a:chExt cx="3790160" cy="2394250"/>
          </a:xfrm>
        </p:grpSpPr>
        <p:pic>
          <p:nvPicPr>
            <p:cNvPr id="11" name="図 10">
              <a:extLst>
                <a:ext uri="{FF2B5EF4-FFF2-40B4-BE49-F238E27FC236}">
                  <a16:creationId xmlns:a16="http://schemas.microsoft.com/office/drawing/2014/main" id="{B5EA33F1-6C5A-BC41-B096-19DA3F378E1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91967" y="1450283"/>
              <a:ext cx="3790160" cy="2394250"/>
            </a:xfrm>
            <a:prstGeom prst="rect">
              <a:avLst/>
            </a:prstGeom>
          </p:spPr>
        </p:pic>
        <p:sp>
          <p:nvSpPr>
            <p:cNvPr id="23" name="テキスト ボックス 22">
              <a:extLst>
                <a:ext uri="{FF2B5EF4-FFF2-40B4-BE49-F238E27FC236}">
                  <a16:creationId xmlns:a16="http://schemas.microsoft.com/office/drawing/2014/main" id="{992FD131-6456-419B-BE34-2A559C0CC8BB}"/>
                </a:ext>
              </a:extLst>
            </p:cNvPr>
            <p:cNvSpPr txBox="1"/>
            <p:nvPr/>
          </p:nvSpPr>
          <p:spPr>
            <a:xfrm>
              <a:off x="4513629" y="1705371"/>
              <a:ext cx="901180" cy="215444"/>
            </a:xfrm>
            <a:prstGeom prst="rect">
              <a:avLst/>
            </a:prstGeom>
            <a:solidFill>
              <a:srgbClr val="CBCBCB"/>
            </a:solidFill>
          </p:spPr>
          <p:txBody>
            <a:bodyPr wrap="square" lIns="0" tIns="0" rIns="0" bIns="0" rtlCol="0">
              <a:spAutoFit/>
            </a:bodyPr>
            <a:lstStyle/>
            <a:p>
              <a:pPr algn="ctr"/>
              <a:r>
                <a:rPr kumimoji="1" lang="ja-JP" altLang="en-US" sz="1400" i="1">
                  <a:solidFill>
                    <a:schemeClr val="tx1">
                      <a:lumMod val="75000"/>
                      <a:lumOff val="25000"/>
                    </a:schemeClr>
                  </a:solidFill>
                </a:rPr>
                <a:t>直径 </a:t>
              </a:r>
              <a:r>
                <a:rPr kumimoji="1" lang="en-US" altLang="ja-JP" sz="1400" i="1">
                  <a:solidFill>
                    <a:schemeClr val="tx1">
                      <a:lumMod val="75000"/>
                      <a:lumOff val="25000"/>
                    </a:schemeClr>
                  </a:solidFill>
                </a:rPr>
                <a:t>2200</a:t>
              </a:r>
              <a:endParaRPr kumimoji="1" lang="ja-JP" altLang="en-US" sz="1400" i="1">
                <a:solidFill>
                  <a:schemeClr val="tx1">
                    <a:lumMod val="75000"/>
                    <a:lumOff val="25000"/>
                  </a:schemeClr>
                </a:solidFill>
              </a:endParaRPr>
            </a:p>
          </p:txBody>
        </p:sp>
      </p:grpSp>
      <p:grpSp>
        <p:nvGrpSpPr>
          <p:cNvPr id="28" name="グループ化 27">
            <a:extLst>
              <a:ext uri="{FF2B5EF4-FFF2-40B4-BE49-F238E27FC236}">
                <a16:creationId xmlns:a16="http://schemas.microsoft.com/office/drawing/2014/main" id="{ED962FF5-FDE4-4A88-9FCE-A51B1F0C0886}"/>
              </a:ext>
            </a:extLst>
          </p:cNvPr>
          <p:cNvGrpSpPr/>
          <p:nvPr/>
        </p:nvGrpSpPr>
        <p:grpSpPr>
          <a:xfrm>
            <a:off x="4091967" y="3894278"/>
            <a:ext cx="3790160" cy="2126858"/>
            <a:chOff x="4091967" y="3946828"/>
            <a:chExt cx="3790160" cy="2126858"/>
          </a:xfrm>
        </p:grpSpPr>
        <p:grpSp>
          <p:nvGrpSpPr>
            <p:cNvPr id="3" name="グループ化 2">
              <a:extLst>
                <a:ext uri="{FF2B5EF4-FFF2-40B4-BE49-F238E27FC236}">
                  <a16:creationId xmlns:a16="http://schemas.microsoft.com/office/drawing/2014/main" id="{0E9164B3-F831-45DE-955D-160E5286CA2B}"/>
                </a:ext>
              </a:extLst>
            </p:cNvPr>
            <p:cNvGrpSpPr/>
            <p:nvPr/>
          </p:nvGrpSpPr>
          <p:grpSpPr>
            <a:xfrm>
              <a:off x="4091967" y="3946828"/>
              <a:ext cx="3790160" cy="2126858"/>
              <a:chOff x="4091967" y="3946828"/>
              <a:chExt cx="3790160" cy="2126858"/>
            </a:xfrm>
          </p:grpSpPr>
          <p:pic>
            <p:nvPicPr>
              <p:cNvPr id="12" name="図 11">
                <a:extLst>
                  <a:ext uri="{FF2B5EF4-FFF2-40B4-BE49-F238E27FC236}">
                    <a16:creationId xmlns:a16="http://schemas.microsoft.com/office/drawing/2014/main" id="{4456A293-3CA7-E044-BAAF-C3F976EF9E73}"/>
                  </a:ext>
                </a:extLst>
              </p:cNvPr>
              <p:cNvPicPr>
                <a:picLocks noChangeAspect="1"/>
              </p:cNvPicPr>
              <p:nvPr/>
            </p:nvPicPr>
            <p:blipFill rotWithShape="1">
              <a:blip r:embed="rId6">
                <a:extLst>
                  <a:ext uri="{28A0092B-C50C-407E-A947-70E740481C1C}">
                    <a14:useLocalDpi xmlns:a14="http://schemas.microsoft.com/office/drawing/2010/main" val="0"/>
                  </a:ext>
                </a:extLst>
              </a:blip>
              <a:srcRect r="838"/>
              <a:stretch/>
            </p:blipFill>
            <p:spPr>
              <a:xfrm>
                <a:off x="4091967" y="3992547"/>
                <a:ext cx="3790160" cy="2081139"/>
              </a:xfrm>
              <a:prstGeom prst="rect">
                <a:avLst/>
              </a:prstGeom>
            </p:spPr>
          </p:pic>
          <p:sp>
            <p:nvSpPr>
              <p:cNvPr id="2" name="正方形/長方形 1">
                <a:extLst>
                  <a:ext uri="{FF2B5EF4-FFF2-40B4-BE49-F238E27FC236}">
                    <a16:creationId xmlns:a16="http://schemas.microsoft.com/office/drawing/2014/main" id="{4C3AF7ED-57A5-455F-9A7D-7FA07CB41F8C}"/>
                  </a:ext>
                </a:extLst>
              </p:cNvPr>
              <p:cNvSpPr/>
              <p:nvPr/>
            </p:nvSpPr>
            <p:spPr>
              <a:xfrm>
                <a:off x="4091967" y="3946828"/>
                <a:ext cx="3790160" cy="45719"/>
              </a:xfrm>
              <a:prstGeom prst="rect">
                <a:avLst/>
              </a:prstGeom>
              <a:solidFill>
                <a:srgbClr val="CBCB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26" name="テキスト ボックス 25">
              <a:extLst>
                <a:ext uri="{FF2B5EF4-FFF2-40B4-BE49-F238E27FC236}">
                  <a16:creationId xmlns:a16="http://schemas.microsoft.com/office/drawing/2014/main" id="{B53BBE5A-58A4-43C7-8408-3BC2E25AE95F}"/>
                </a:ext>
              </a:extLst>
            </p:cNvPr>
            <p:cNvSpPr txBox="1"/>
            <p:nvPr/>
          </p:nvSpPr>
          <p:spPr>
            <a:xfrm>
              <a:off x="5870669" y="5504550"/>
              <a:ext cx="544496" cy="215444"/>
            </a:xfrm>
            <a:prstGeom prst="rect">
              <a:avLst/>
            </a:prstGeom>
            <a:solidFill>
              <a:srgbClr val="CBCBCB"/>
            </a:solidFill>
          </p:spPr>
          <p:txBody>
            <a:bodyPr wrap="none" lIns="0" tIns="0" rIns="0" bIns="0" rtlCol="0">
              <a:spAutoFit/>
            </a:bodyPr>
            <a:lstStyle/>
            <a:p>
              <a:pPr algn="ctr"/>
              <a:r>
                <a:rPr kumimoji="1" lang="en-US" altLang="ja-JP" sz="1400" i="1">
                  <a:solidFill>
                    <a:schemeClr val="tx1">
                      <a:lumMod val="75000"/>
                      <a:lumOff val="25000"/>
                    </a:schemeClr>
                  </a:solidFill>
                </a:rPr>
                <a:t>2700</a:t>
              </a:r>
              <a:endParaRPr kumimoji="1" lang="ja-JP" altLang="en-US" sz="1400" i="1">
                <a:solidFill>
                  <a:schemeClr val="tx1">
                    <a:lumMod val="75000"/>
                    <a:lumOff val="25000"/>
                  </a:schemeClr>
                </a:solidFill>
              </a:endParaRPr>
            </a:p>
          </p:txBody>
        </p:sp>
        <p:sp>
          <p:nvSpPr>
            <p:cNvPr id="27" name="テキスト ボックス 26">
              <a:extLst>
                <a:ext uri="{FF2B5EF4-FFF2-40B4-BE49-F238E27FC236}">
                  <a16:creationId xmlns:a16="http://schemas.microsoft.com/office/drawing/2014/main" id="{099AEBE9-1BD2-4B3B-9AEA-383DF950F359}"/>
                </a:ext>
              </a:extLst>
            </p:cNvPr>
            <p:cNvSpPr txBox="1"/>
            <p:nvPr/>
          </p:nvSpPr>
          <p:spPr>
            <a:xfrm>
              <a:off x="6993552" y="4458640"/>
              <a:ext cx="371897" cy="215444"/>
            </a:xfrm>
            <a:prstGeom prst="rect">
              <a:avLst/>
            </a:prstGeom>
            <a:solidFill>
              <a:srgbClr val="CBCBCB"/>
            </a:solidFill>
          </p:spPr>
          <p:txBody>
            <a:bodyPr wrap="none" lIns="0" tIns="0" rIns="0" bIns="0" rtlCol="0">
              <a:spAutoFit/>
            </a:bodyPr>
            <a:lstStyle/>
            <a:p>
              <a:pPr algn="ctr"/>
              <a:r>
                <a:rPr kumimoji="1" lang="en-US" altLang="ja-JP" sz="1400" i="1">
                  <a:solidFill>
                    <a:schemeClr val="tx1">
                      <a:lumMod val="75000"/>
                      <a:lumOff val="25000"/>
                    </a:schemeClr>
                  </a:solidFill>
                </a:rPr>
                <a:t>2200</a:t>
              </a:r>
              <a:endParaRPr kumimoji="1" lang="ja-JP" altLang="en-US" sz="1400" i="1">
                <a:solidFill>
                  <a:schemeClr val="tx1">
                    <a:lumMod val="75000"/>
                    <a:lumOff val="25000"/>
                  </a:schemeClr>
                </a:solidFill>
              </a:endParaRPr>
            </a:p>
          </p:txBody>
        </p:sp>
      </p:grpSp>
      <p:sp>
        <p:nvSpPr>
          <p:cNvPr id="29" name="字幕 5">
            <a:extLst>
              <a:ext uri="{FF2B5EF4-FFF2-40B4-BE49-F238E27FC236}">
                <a16:creationId xmlns:a16="http://schemas.microsoft.com/office/drawing/2014/main" id="{0D104B2D-89EE-F447-8395-F17A44CCC28E}"/>
              </a:ext>
            </a:extLst>
          </p:cNvPr>
          <p:cNvSpPr txBox="1">
            <a:spLocks/>
          </p:cNvSpPr>
          <p:nvPr/>
        </p:nvSpPr>
        <p:spPr>
          <a:xfrm>
            <a:off x="367863" y="6200637"/>
            <a:ext cx="9414340"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1950"/>
              <a:t>その他に食器、工芸品、観葉植物、などイメージにあったエレメントを配置する　</a:t>
            </a:r>
          </a:p>
        </p:txBody>
      </p:sp>
    </p:spTree>
    <p:extLst>
      <p:ext uri="{BB962C8B-B14F-4D97-AF65-F5344CB8AC3E}">
        <p14:creationId xmlns:p14="http://schemas.microsoft.com/office/powerpoint/2010/main" val="232817857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C9DA1D7-3294-4429-94F3-97EF109BEEFC}"/>
              </a:ext>
            </a:extLst>
          </p:cNvPr>
          <p:cNvSpPr>
            <a:spLocks noGrp="1"/>
          </p:cNvSpPr>
          <p:nvPr>
            <p:ph type="sldNum" sz="quarter" idx="4"/>
          </p:nvPr>
        </p:nvSpPr>
        <p:spPr>
          <a:xfrm>
            <a:off x="9306189" y="6608245"/>
            <a:ext cx="601226" cy="260350"/>
          </a:xfrm>
        </p:spPr>
        <p:txBody>
          <a:bodyPr/>
          <a:lstStyle/>
          <a:p>
            <a:fld id="{FF201CBC-0A1A-4EBD-A1D5-774CF332F279}" type="slidenum">
              <a:rPr kumimoji="1" lang="ja-JP" altLang="en-US" smtClean="0"/>
              <a:t>92</a:t>
            </a:fld>
            <a:endParaRPr kumimoji="1" lang="ja-JP" altLang="en-US"/>
          </a:p>
        </p:txBody>
      </p:sp>
      <p:sp>
        <p:nvSpPr>
          <p:cNvPr id="12" name="字幕 11">
            <a:extLst>
              <a:ext uri="{FF2B5EF4-FFF2-40B4-BE49-F238E27FC236}">
                <a16:creationId xmlns:a16="http://schemas.microsoft.com/office/drawing/2014/main" id="{ADF87031-D6CF-424D-A415-09454A1A4445}"/>
              </a:ext>
            </a:extLst>
          </p:cNvPr>
          <p:cNvSpPr>
            <a:spLocks noGrp="1"/>
          </p:cNvSpPr>
          <p:nvPr>
            <p:ph type="subTitle" idx="10"/>
          </p:nvPr>
        </p:nvSpPr>
        <p:spPr/>
        <p:txBody>
          <a:bodyPr/>
          <a:lstStyle/>
          <a:p>
            <a:r>
              <a:rPr lang="ja-JP" altLang="en-US"/>
              <a:t>①オブジェクトの配置　</a:t>
            </a:r>
          </a:p>
        </p:txBody>
      </p:sp>
      <p:sp>
        <p:nvSpPr>
          <p:cNvPr id="7" name="タイトル 6">
            <a:extLst>
              <a:ext uri="{FF2B5EF4-FFF2-40B4-BE49-F238E27FC236}">
                <a16:creationId xmlns:a16="http://schemas.microsoft.com/office/drawing/2014/main" id="{41240F06-7CCA-4CDB-B522-84D4C2704549}"/>
              </a:ext>
            </a:extLst>
          </p:cNvPr>
          <p:cNvSpPr>
            <a:spLocks noGrp="1"/>
          </p:cNvSpPr>
          <p:nvPr>
            <p:ph type="title"/>
          </p:nvPr>
        </p:nvSpPr>
        <p:spPr/>
        <p:txBody>
          <a:bodyPr/>
          <a:lstStyle/>
          <a:p>
            <a:r>
              <a:rPr lang="en-US" altLang="ja-JP"/>
              <a:t>Twinmotion</a:t>
            </a:r>
            <a:r>
              <a:rPr lang="ja-JP" altLang="en-US"/>
              <a:t>による静止画の作成</a:t>
            </a:r>
            <a:endParaRPr kumimoji="1" lang="ja-JP" altLang="en-US"/>
          </a:p>
        </p:txBody>
      </p:sp>
      <p:pic>
        <p:nvPicPr>
          <p:cNvPr id="6" name="図 5" descr="家具のあるリビングルーム&#10;&#10;自動的に生成された説明">
            <a:extLst>
              <a:ext uri="{FF2B5EF4-FFF2-40B4-BE49-F238E27FC236}">
                <a16:creationId xmlns:a16="http://schemas.microsoft.com/office/drawing/2014/main" id="{82DE40C1-19DA-4CE3-82DF-4A142C0D9A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218" y="1524642"/>
            <a:ext cx="4716247" cy="2652889"/>
          </a:xfrm>
          <a:prstGeom prst="rect">
            <a:avLst/>
          </a:prstGeom>
        </p:spPr>
      </p:pic>
      <p:pic>
        <p:nvPicPr>
          <p:cNvPr id="8" name="図 7" descr="屋内, 天井, キッチン, イエロー が含まれている画像&#10;&#10;自動的に生成された説明">
            <a:extLst>
              <a:ext uri="{FF2B5EF4-FFF2-40B4-BE49-F238E27FC236}">
                <a16:creationId xmlns:a16="http://schemas.microsoft.com/office/drawing/2014/main" id="{5511C503-68A3-42AE-97AE-E2B7236B99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12537" y="1524642"/>
            <a:ext cx="4716247" cy="2652889"/>
          </a:xfrm>
          <a:prstGeom prst="rect">
            <a:avLst/>
          </a:prstGeom>
        </p:spPr>
      </p:pic>
      <p:sp>
        <p:nvSpPr>
          <p:cNvPr id="9" name="正方形/長方形 8">
            <a:extLst>
              <a:ext uri="{FF2B5EF4-FFF2-40B4-BE49-F238E27FC236}">
                <a16:creationId xmlns:a16="http://schemas.microsoft.com/office/drawing/2014/main" id="{14ABFF0F-9FB7-4191-B3D7-73F4ED431A07}"/>
              </a:ext>
            </a:extLst>
          </p:cNvPr>
          <p:cNvSpPr/>
          <p:nvPr/>
        </p:nvSpPr>
        <p:spPr>
          <a:xfrm>
            <a:off x="3279165" y="4190761"/>
            <a:ext cx="1640205" cy="369332"/>
          </a:xfrm>
          <a:prstGeom prst="rect">
            <a:avLst/>
          </a:prstGeom>
        </p:spPr>
        <p:txBody>
          <a:bodyPr wrap="square">
            <a:spAutoFit/>
          </a:bodyPr>
          <a:lstStyle/>
          <a:p>
            <a:pPr algn="r"/>
            <a:r>
              <a:rPr lang="ja-JP" altLang="en-US" i="1">
                <a:solidFill>
                  <a:schemeClr val="tx1">
                    <a:lumMod val="65000"/>
                    <a:lumOff val="35000"/>
                  </a:schemeClr>
                </a:solidFill>
                <a:latin typeface="+mn-ea"/>
                <a:cs typeface="Times New Roman" panose="02020603050405020304" pitchFamily="18" charset="0"/>
              </a:rPr>
              <a:t>観葉植物・</a:t>
            </a:r>
            <a:r>
              <a:rPr lang="en-US" altLang="ja-JP" i="1" dirty="0">
                <a:solidFill>
                  <a:schemeClr val="tx1">
                    <a:lumMod val="65000"/>
                    <a:lumOff val="35000"/>
                  </a:schemeClr>
                </a:solidFill>
                <a:latin typeface="+mn-ea"/>
                <a:cs typeface="Times New Roman" panose="02020603050405020304" pitchFamily="18" charset="0"/>
              </a:rPr>
              <a:t>TV</a:t>
            </a:r>
            <a:endParaRPr lang="ja-JP" altLang="en-US" i="1">
              <a:solidFill>
                <a:schemeClr val="tx1">
                  <a:lumMod val="65000"/>
                  <a:lumOff val="35000"/>
                </a:schemeClr>
              </a:solidFill>
              <a:latin typeface="+mn-ea"/>
            </a:endParaRPr>
          </a:p>
        </p:txBody>
      </p:sp>
      <p:sp>
        <p:nvSpPr>
          <p:cNvPr id="10" name="正方形/長方形 9">
            <a:extLst>
              <a:ext uri="{FF2B5EF4-FFF2-40B4-BE49-F238E27FC236}">
                <a16:creationId xmlns:a16="http://schemas.microsoft.com/office/drawing/2014/main" id="{833DEA33-CB42-40C9-B813-A38338062FCD}"/>
              </a:ext>
            </a:extLst>
          </p:cNvPr>
          <p:cNvSpPr/>
          <p:nvPr/>
        </p:nvSpPr>
        <p:spPr>
          <a:xfrm>
            <a:off x="4956607" y="4169741"/>
            <a:ext cx="4626254" cy="369332"/>
          </a:xfrm>
          <a:prstGeom prst="rect">
            <a:avLst/>
          </a:prstGeom>
        </p:spPr>
        <p:txBody>
          <a:bodyPr wrap="square">
            <a:spAutoFit/>
          </a:bodyPr>
          <a:lstStyle/>
          <a:p>
            <a:pPr algn="r"/>
            <a:r>
              <a:rPr lang="ja-JP" altLang="en-US" i="1">
                <a:solidFill>
                  <a:schemeClr val="tx1">
                    <a:lumMod val="65000"/>
                    <a:lumOff val="35000"/>
                  </a:schemeClr>
                </a:solidFill>
                <a:latin typeface="+mn-ea"/>
                <a:cs typeface="Times New Roman" panose="02020603050405020304" pitchFamily="18" charset="0"/>
              </a:rPr>
              <a:t>冷蔵庫</a:t>
            </a:r>
            <a:endParaRPr lang="ja-JP" altLang="en-US" i="1">
              <a:solidFill>
                <a:schemeClr val="tx1">
                  <a:lumMod val="65000"/>
                  <a:lumOff val="35000"/>
                </a:schemeClr>
              </a:solidFill>
              <a:latin typeface="+mn-ea"/>
            </a:endParaRPr>
          </a:p>
        </p:txBody>
      </p:sp>
      <p:sp>
        <p:nvSpPr>
          <p:cNvPr id="11" name="タイトル 1">
            <a:extLst>
              <a:ext uri="{FF2B5EF4-FFF2-40B4-BE49-F238E27FC236}">
                <a16:creationId xmlns:a16="http://schemas.microsoft.com/office/drawing/2014/main" id="{6F44CBCC-C43D-504A-9A8B-3D5445F6DA35}"/>
              </a:ext>
            </a:extLst>
          </p:cNvPr>
          <p:cNvSpPr txBox="1">
            <a:spLocks/>
          </p:cNvSpPr>
          <p:nvPr/>
        </p:nvSpPr>
        <p:spPr>
          <a:xfrm>
            <a:off x="452438" y="1126082"/>
            <a:ext cx="9001125" cy="2104065"/>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endParaRPr lang="ja-JP" altLang="en-US" sz="2400"/>
          </a:p>
        </p:txBody>
      </p:sp>
      <p:sp>
        <p:nvSpPr>
          <p:cNvPr id="13" name="正方形/長方形 12">
            <a:extLst>
              <a:ext uri="{FF2B5EF4-FFF2-40B4-BE49-F238E27FC236}">
                <a16:creationId xmlns:a16="http://schemas.microsoft.com/office/drawing/2014/main" id="{470D1D49-2CFB-4695-B360-EB6AD15DDCAB}"/>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2</a:t>
            </a:r>
          </a:p>
        </p:txBody>
      </p:sp>
      <p:pic>
        <p:nvPicPr>
          <p:cNvPr id="14" name="図 13" descr="屋内, 天井, 部屋, 窓 が含まれている画像&#10;&#10;自動的に生成された説明">
            <a:extLst>
              <a:ext uri="{FF2B5EF4-FFF2-40B4-BE49-F238E27FC236}">
                <a16:creationId xmlns:a16="http://schemas.microsoft.com/office/drawing/2014/main" id="{C9FC4DD9-3B34-8A46-8F77-3AA73DCE8D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218" y="4258404"/>
            <a:ext cx="3084477" cy="2342928"/>
          </a:xfrm>
          <a:prstGeom prst="rect">
            <a:avLst/>
          </a:prstGeom>
        </p:spPr>
      </p:pic>
      <p:pic>
        <p:nvPicPr>
          <p:cNvPr id="15" name="図 14" descr="屋内, 写真, ギャラリー, シーン が含まれている画像&#10;&#10;自動的に生成された説明">
            <a:extLst>
              <a:ext uri="{FF2B5EF4-FFF2-40B4-BE49-F238E27FC236}">
                <a16:creationId xmlns:a16="http://schemas.microsoft.com/office/drawing/2014/main" id="{EE470554-70E4-1848-AF4A-D9023C332C0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12537" y="4250196"/>
            <a:ext cx="2257197" cy="2359564"/>
          </a:xfrm>
          <a:prstGeom prst="rect">
            <a:avLst/>
          </a:prstGeom>
        </p:spPr>
      </p:pic>
      <p:sp>
        <p:nvSpPr>
          <p:cNvPr id="16" name="正方形/長方形 15">
            <a:extLst>
              <a:ext uri="{FF2B5EF4-FFF2-40B4-BE49-F238E27FC236}">
                <a16:creationId xmlns:a16="http://schemas.microsoft.com/office/drawing/2014/main" id="{A94CC65A-0AA9-0049-BF0F-9392A7A41045}"/>
              </a:ext>
            </a:extLst>
          </p:cNvPr>
          <p:cNvSpPr/>
          <p:nvPr/>
        </p:nvSpPr>
        <p:spPr>
          <a:xfrm>
            <a:off x="1360519" y="6232000"/>
            <a:ext cx="3021189" cy="369332"/>
          </a:xfrm>
          <a:prstGeom prst="rect">
            <a:avLst/>
          </a:prstGeom>
        </p:spPr>
        <p:txBody>
          <a:bodyPr wrap="square">
            <a:spAutoFit/>
          </a:bodyPr>
          <a:lstStyle/>
          <a:p>
            <a:pPr algn="r"/>
            <a:r>
              <a:rPr lang="ja-JP" altLang="ja-JP" i="1">
                <a:solidFill>
                  <a:schemeClr val="tx1">
                    <a:lumMod val="65000"/>
                    <a:lumOff val="35000"/>
                  </a:schemeClr>
                </a:solidFill>
                <a:latin typeface="+mn-ea"/>
                <a:cs typeface="Times New Roman" panose="02020603050405020304" pitchFamily="18" charset="0"/>
              </a:rPr>
              <a:t>壁面写真</a:t>
            </a:r>
            <a:endParaRPr lang="ja-JP" altLang="en-US" i="1">
              <a:solidFill>
                <a:schemeClr val="tx1">
                  <a:lumMod val="65000"/>
                  <a:lumOff val="35000"/>
                </a:schemeClr>
              </a:solidFill>
              <a:latin typeface="+mn-ea"/>
            </a:endParaRPr>
          </a:p>
        </p:txBody>
      </p:sp>
      <p:sp>
        <p:nvSpPr>
          <p:cNvPr id="17" name="正方形/長方形 16">
            <a:extLst>
              <a:ext uri="{FF2B5EF4-FFF2-40B4-BE49-F238E27FC236}">
                <a16:creationId xmlns:a16="http://schemas.microsoft.com/office/drawing/2014/main" id="{4BA1AEE2-470B-A84E-8371-3EDDD298F809}"/>
              </a:ext>
            </a:extLst>
          </p:cNvPr>
          <p:cNvSpPr/>
          <p:nvPr/>
        </p:nvSpPr>
        <p:spPr>
          <a:xfrm>
            <a:off x="5114713" y="6240428"/>
            <a:ext cx="3021189" cy="369332"/>
          </a:xfrm>
          <a:prstGeom prst="rect">
            <a:avLst/>
          </a:prstGeom>
        </p:spPr>
        <p:txBody>
          <a:bodyPr wrap="square">
            <a:spAutoFit/>
          </a:bodyPr>
          <a:lstStyle/>
          <a:p>
            <a:pPr algn="r"/>
            <a:r>
              <a:rPr lang="ja-JP" altLang="en-US" i="1">
                <a:solidFill>
                  <a:schemeClr val="tx1">
                    <a:lumMod val="65000"/>
                    <a:lumOff val="35000"/>
                  </a:schemeClr>
                </a:solidFill>
                <a:latin typeface="+mn-ea"/>
              </a:rPr>
              <a:t>壁面額</a:t>
            </a:r>
          </a:p>
        </p:txBody>
      </p:sp>
      <p:sp>
        <p:nvSpPr>
          <p:cNvPr id="18" name="字幕 5">
            <a:extLst>
              <a:ext uri="{FF2B5EF4-FFF2-40B4-BE49-F238E27FC236}">
                <a16:creationId xmlns:a16="http://schemas.microsoft.com/office/drawing/2014/main" id="{1D5FE4D1-AE0A-4643-9F12-096C42D12034}"/>
              </a:ext>
            </a:extLst>
          </p:cNvPr>
          <p:cNvSpPr txBox="1">
            <a:spLocks/>
          </p:cNvSpPr>
          <p:nvPr/>
        </p:nvSpPr>
        <p:spPr>
          <a:xfrm>
            <a:off x="452437" y="972120"/>
            <a:ext cx="9297368" cy="523964"/>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食器、家電製品、観葉植物、絵画などイメージにあったエレメントを配置する　</a:t>
            </a:r>
          </a:p>
        </p:txBody>
      </p:sp>
    </p:spTree>
    <p:extLst>
      <p:ext uri="{BB962C8B-B14F-4D97-AF65-F5344CB8AC3E}">
        <p14:creationId xmlns:p14="http://schemas.microsoft.com/office/powerpoint/2010/main" val="377276067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コンテンツ プレースホルダー 7" descr="屋内, テレビ, モニター, 画面 が含まれている画像&#10;&#10;自動的に生成された説明">
            <a:extLst>
              <a:ext uri="{FF2B5EF4-FFF2-40B4-BE49-F238E27FC236}">
                <a16:creationId xmlns:a16="http://schemas.microsoft.com/office/drawing/2014/main" id="{EEAD3927-8565-4A0C-99C4-A3F046B623A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7595" y="1052513"/>
            <a:ext cx="8950811" cy="5545137"/>
          </a:xfrm>
        </p:spPr>
      </p:pic>
      <p:sp>
        <p:nvSpPr>
          <p:cNvPr id="4" name="スライド番号プレースホルダー 3">
            <a:extLst>
              <a:ext uri="{FF2B5EF4-FFF2-40B4-BE49-F238E27FC236}">
                <a16:creationId xmlns:a16="http://schemas.microsoft.com/office/drawing/2014/main" id="{12CA0493-1A9C-4DB5-9523-A5832005A3CB}"/>
              </a:ext>
            </a:extLst>
          </p:cNvPr>
          <p:cNvSpPr>
            <a:spLocks noGrp="1"/>
          </p:cNvSpPr>
          <p:nvPr>
            <p:ph type="sldNum" sz="quarter" idx="4"/>
          </p:nvPr>
        </p:nvSpPr>
        <p:spPr/>
        <p:txBody>
          <a:bodyPr/>
          <a:lstStyle/>
          <a:p>
            <a:fld id="{FF201CBC-0A1A-4EBD-A1D5-774CF332F279}" type="slidenum">
              <a:rPr kumimoji="1" lang="ja-JP" altLang="en-US" smtClean="0"/>
              <a:t>93</a:t>
            </a:fld>
            <a:endParaRPr kumimoji="1" lang="ja-JP" altLang="en-US"/>
          </a:p>
        </p:txBody>
      </p:sp>
      <p:sp>
        <p:nvSpPr>
          <p:cNvPr id="3" name="字幕 2">
            <a:extLst>
              <a:ext uri="{FF2B5EF4-FFF2-40B4-BE49-F238E27FC236}">
                <a16:creationId xmlns:a16="http://schemas.microsoft.com/office/drawing/2014/main" id="{F712A26A-0B60-4581-B85A-43CDCA3B5AC4}"/>
              </a:ext>
            </a:extLst>
          </p:cNvPr>
          <p:cNvSpPr>
            <a:spLocks noGrp="1"/>
          </p:cNvSpPr>
          <p:nvPr>
            <p:ph type="subTitle" idx="10"/>
          </p:nvPr>
        </p:nvSpPr>
        <p:spPr/>
        <p:txBody>
          <a:bodyPr/>
          <a:lstStyle/>
          <a:p>
            <a:r>
              <a:rPr lang="ja-JP" altLang="en-US"/>
              <a:t>②静止画の作成　</a:t>
            </a:r>
            <a:endParaRPr kumimoji="1" lang="ja-JP" altLang="en-US"/>
          </a:p>
        </p:txBody>
      </p:sp>
    </p:spTree>
    <p:extLst>
      <p:ext uri="{BB962C8B-B14F-4D97-AF65-F5344CB8AC3E}">
        <p14:creationId xmlns:p14="http://schemas.microsoft.com/office/powerpoint/2010/main" val="275959056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a:extLst>
              <a:ext uri="{FF2B5EF4-FFF2-40B4-BE49-F238E27FC236}">
                <a16:creationId xmlns:a16="http://schemas.microsoft.com/office/drawing/2014/main" id="{04829CC1-C0D7-438C-8C76-7B07676AE3DC}"/>
              </a:ext>
            </a:extLst>
          </p:cNvPr>
          <p:cNvSpPr>
            <a:spLocks noGrp="1"/>
          </p:cNvSpPr>
          <p:nvPr>
            <p:ph idx="1"/>
          </p:nvPr>
        </p:nvSpPr>
        <p:spPr>
          <a:xfrm>
            <a:off x="481781" y="1052512"/>
            <a:ext cx="8971782" cy="5545137"/>
          </a:xfrm>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0602284B-676B-403D-AC53-EFAE1EE938C8}"/>
              </a:ext>
            </a:extLst>
          </p:cNvPr>
          <p:cNvSpPr>
            <a:spLocks noGrp="1"/>
          </p:cNvSpPr>
          <p:nvPr>
            <p:ph type="sldNum" sz="quarter" idx="4"/>
          </p:nvPr>
        </p:nvSpPr>
        <p:spPr/>
        <p:txBody>
          <a:bodyPr/>
          <a:lstStyle/>
          <a:p>
            <a:fld id="{FF201CBC-0A1A-4EBD-A1D5-774CF332F279}" type="slidenum">
              <a:rPr kumimoji="1" lang="ja-JP" altLang="en-US" smtClean="0"/>
              <a:t>94</a:t>
            </a:fld>
            <a:endParaRPr kumimoji="1" lang="ja-JP" altLang="en-US"/>
          </a:p>
        </p:txBody>
      </p:sp>
      <p:sp>
        <p:nvSpPr>
          <p:cNvPr id="12" name="字幕 11">
            <a:extLst>
              <a:ext uri="{FF2B5EF4-FFF2-40B4-BE49-F238E27FC236}">
                <a16:creationId xmlns:a16="http://schemas.microsoft.com/office/drawing/2014/main" id="{E4653C8E-35EC-4B34-B47F-2ABAB73E08DC}"/>
              </a:ext>
            </a:extLst>
          </p:cNvPr>
          <p:cNvSpPr>
            <a:spLocks noGrp="1"/>
          </p:cNvSpPr>
          <p:nvPr>
            <p:ph type="subTitle" idx="10"/>
          </p:nvPr>
        </p:nvSpPr>
        <p:spPr/>
        <p:txBody>
          <a:bodyPr/>
          <a:lstStyle/>
          <a:p>
            <a:r>
              <a:rPr lang="ja-JP" altLang="en-US"/>
              <a:t>①</a:t>
            </a:r>
            <a:r>
              <a:rPr lang="en-US" altLang="ja-JP"/>
              <a:t>LayOut</a:t>
            </a:r>
            <a:r>
              <a:rPr lang="ja-JP" altLang="en-US"/>
              <a:t>に送信</a:t>
            </a:r>
            <a:endParaRPr kumimoji="1" lang="ja-JP" altLang="en-US"/>
          </a:p>
        </p:txBody>
      </p:sp>
      <p:sp>
        <p:nvSpPr>
          <p:cNvPr id="2" name="タイトル 1">
            <a:extLst>
              <a:ext uri="{FF2B5EF4-FFF2-40B4-BE49-F238E27FC236}">
                <a16:creationId xmlns:a16="http://schemas.microsoft.com/office/drawing/2014/main" id="{18954883-6351-48A3-BCBC-095523BF649A}"/>
              </a:ext>
            </a:extLst>
          </p:cNvPr>
          <p:cNvSpPr>
            <a:spLocks noGrp="1"/>
          </p:cNvSpPr>
          <p:nvPr>
            <p:ph type="title"/>
          </p:nvPr>
        </p:nvSpPr>
        <p:spPr/>
        <p:txBody>
          <a:bodyPr>
            <a:noAutofit/>
          </a:bodyPr>
          <a:lstStyle/>
          <a:p>
            <a:r>
              <a:rPr lang="en-US" altLang="ja-JP"/>
              <a:t>LayOut</a:t>
            </a:r>
            <a:r>
              <a:rPr lang="ja-JP" altLang="en-US"/>
              <a:t>によるプレゼンボードの制作</a:t>
            </a:r>
            <a:endParaRPr kumimoji="1" lang="ja-JP" altLang="en-US"/>
          </a:p>
        </p:txBody>
      </p:sp>
      <p:pic>
        <p:nvPicPr>
          <p:cNvPr id="6" name="図 5" descr="テーブル, ベッド が含まれている画像&#10;&#10;自動的に生成された説明">
            <a:extLst>
              <a:ext uri="{FF2B5EF4-FFF2-40B4-BE49-F238E27FC236}">
                <a16:creationId xmlns:a16="http://schemas.microsoft.com/office/drawing/2014/main" id="{FB993B89-742F-471B-B668-358B15A0CFF3}"/>
              </a:ext>
            </a:extLst>
          </p:cNvPr>
          <p:cNvPicPr>
            <a:picLocks noChangeAspect="1"/>
          </p:cNvPicPr>
          <p:nvPr/>
        </p:nvPicPr>
        <p:blipFill rotWithShape="1">
          <a:blip r:embed="rId2">
            <a:extLst>
              <a:ext uri="{28A0092B-C50C-407E-A947-70E740481C1C}">
                <a14:useLocalDpi xmlns:a14="http://schemas.microsoft.com/office/drawing/2010/main" val="0"/>
              </a:ext>
            </a:extLst>
          </a:blip>
          <a:srcRect r="17022" b="3441"/>
          <a:stretch/>
        </p:blipFill>
        <p:spPr>
          <a:xfrm>
            <a:off x="602581" y="1107168"/>
            <a:ext cx="8700837" cy="5278637"/>
          </a:xfrm>
          <a:prstGeom prst="rect">
            <a:avLst/>
          </a:prstGeom>
        </p:spPr>
      </p:pic>
      <p:sp>
        <p:nvSpPr>
          <p:cNvPr id="8" name="正方形/長方形 7">
            <a:extLst>
              <a:ext uri="{FF2B5EF4-FFF2-40B4-BE49-F238E27FC236}">
                <a16:creationId xmlns:a16="http://schemas.microsoft.com/office/drawing/2014/main" id="{612128E3-A93E-41E2-8D21-094372A74CFA}"/>
              </a:ext>
            </a:extLst>
          </p:cNvPr>
          <p:cNvSpPr/>
          <p:nvPr/>
        </p:nvSpPr>
        <p:spPr>
          <a:xfrm>
            <a:off x="531461" y="1042352"/>
            <a:ext cx="504859" cy="2276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DE9DD799-D66A-4201-B398-648EE2E16A94}"/>
              </a:ext>
            </a:extLst>
          </p:cNvPr>
          <p:cNvSpPr/>
          <p:nvPr/>
        </p:nvSpPr>
        <p:spPr>
          <a:xfrm>
            <a:off x="602581" y="2322512"/>
            <a:ext cx="2099979" cy="22764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タイトル 1">
            <a:extLst>
              <a:ext uri="{FF2B5EF4-FFF2-40B4-BE49-F238E27FC236}">
                <a16:creationId xmlns:a16="http://schemas.microsoft.com/office/drawing/2014/main" id="{6E30367E-8B64-AF42-9A8A-F60DFFA7B226}"/>
              </a:ext>
            </a:extLst>
          </p:cNvPr>
          <p:cNvSpPr txBox="1">
            <a:spLocks/>
          </p:cNvSpPr>
          <p:nvPr/>
        </p:nvSpPr>
        <p:spPr>
          <a:xfrm>
            <a:off x="452438" y="-10161"/>
            <a:ext cx="7926213" cy="343535"/>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kumimoji="1" sz="3000" b="0" i="1" kern="1200">
                <a:solidFill>
                  <a:schemeClr val="tx1">
                    <a:lumMod val="65000"/>
                    <a:lumOff val="35000"/>
                  </a:schemeClr>
                </a:solidFill>
                <a:latin typeface="HGS明朝E" panose="02020900000000000000" pitchFamily="18" charset="-128"/>
                <a:ea typeface="HGS明朝E" panose="02020900000000000000" pitchFamily="18" charset="-128"/>
                <a:cs typeface="+mj-cs"/>
              </a:defRPr>
            </a:lvl1pPr>
          </a:lstStyle>
          <a:p>
            <a:endParaRPr lang="ja-JP" altLang="en-US" sz="2000"/>
          </a:p>
        </p:txBody>
      </p:sp>
      <p:sp>
        <p:nvSpPr>
          <p:cNvPr id="11" name="正方形/長方形 10">
            <a:extLst>
              <a:ext uri="{FF2B5EF4-FFF2-40B4-BE49-F238E27FC236}">
                <a16:creationId xmlns:a16="http://schemas.microsoft.com/office/drawing/2014/main" id="{76D7BDE5-5B3D-4270-93A3-767B15C46108}"/>
              </a:ext>
            </a:extLst>
          </p:cNvPr>
          <p:cNvSpPr/>
          <p:nvPr/>
        </p:nvSpPr>
        <p:spPr>
          <a:xfrm>
            <a:off x="0" y="0"/>
            <a:ext cx="452437" cy="333374"/>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0" rtlCol="0" anchor="ctr"/>
          <a:lstStyle/>
          <a:p>
            <a:pPr algn="ctr"/>
            <a:r>
              <a:rPr kumimoji="1" lang="en-US" altLang="ja-JP" sz="1600" i="1"/>
              <a:t>3</a:t>
            </a:r>
          </a:p>
        </p:txBody>
      </p:sp>
      <p:pic>
        <p:nvPicPr>
          <p:cNvPr id="13" name="図 12" descr="パソコンの画面&#10;&#10;自動的に生成された説明">
            <a:extLst>
              <a:ext uri="{FF2B5EF4-FFF2-40B4-BE49-F238E27FC236}">
                <a16:creationId xmlns:a16="http://schemas.microsoft.com/office/drawing/2014/main" id="{03237D37-422B-434B-9225-19A752DEA82B}"/>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r="36973" b="20702"/>
          <a:stretch/>
        </p:blipFill>
        <p:spPr>
          <a:xfrm>
            <a:off x="5327080" y="3749040"/>
            <a:ext cx="4219790" cy="2858769"/>
          </a:xfrm>
          <a:prstGeom prst="rect">
            <a:avLst/>
          </a:prstGeom>
          <a:ln>
            <a:solidFill>
              <a:schemeClr val="bg1">
                <a:lumMod val="85000"/>
              </a:schemeClr>
            </a:solidFill>
          </a:ln>
          <a:effectLst>
            <a:outerShdw blurRad="76200" dist="38100" dir="2700000" algn="tl" rotWithShape="0">
              <a:prstClr val="black">
                <a:alpha val="40000"/>
              </a:prstClr>
            </a:outerShdw>
          </a:effectLst>
        </p:spPr>
      </p:pic>
      <p:sp>
        <p:nvSpPr>
          <p:cNvPr id="14" name="正方形/長方形 13">
            <a:extLst>
              <a:ext uri="{FF2B5EF4-FFF2-40B4-BE49-F238E27FC236}">
                <a16:creationId xmlns:a16="http://schemas.microsoft.com/office/drawing/2014/main" id="{E1E44EC8-8406-134A-BA9B-E6D8C014352A}"/>
              </a:ext>
            </a:extLst>
          </p:cNvPr>
          <p:cNvSpPr/>
          <p:nvPr/>
        </p:nvSpPr>
        <p:spPr>
          <a:xfrm>
            <a:off x="5440933" y="4349682"/>
            <a:ext cx="719838" cy="69980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a:extLst>
              <a:ext uri="{FF2B5EF4-FFF2-40B4-BE49-F238E27FC236}">
                <a16:creationId xmlns:a16="http://schemas.microsoft.com/office/drawing/2014/main" id="{39D601E7-3D5D-CF4A-BDD3-427678E9F221}"/>
              </a:ext>
            </a:extLst>
          </p:cNvPr>
          <p:cNvSpPr txBox="1"/>
          <p:nvPr/>
        </p:nvSpPr>
        <p:spPr>
          <a:xfrm>
            <a:off x="6160771" y="4071112"/>
            <a:ext cx="1569026" cy="369332"/>
          </a:xfrm>
          <a:prstGeom prst="rect">
            <a:avLst/>
          </a:prstGeom>
          <a:noFill/>
        </p:spPr>
        <p:txBody>
          <a:bodyPr wrap="square" rtlCol="0">
            <a:spAutoFit/>
          </a:bodyPr>
          <a:lstStyle/>
          <a:p>
            <a:r>
              <a:rPr kumimoji="1" lang="en-US" altLang="ja-JP" i="1" dirty="0">
                <a:solidFill>
                  <a:srgbClr val="FF0000"/>
                </a:solidFill>
                <a:latin typeface="+mn-ea"/>
              </a:rPr>
              <a:t>A</a:t>
            </a:r>
            <a:r>
              <a:rPr kumimoji="1" lang="ja-JP" altLang="en-US" i="1">
                <a:solidFill>
                  <a:srgbClr val="FF0000"/>
                </a:solidFill>
                <a:latin typeface="+mn-ea"/>
              </a:rPr>
              <a:t>３横を選択</a:t>
            </a:r>
          </a:p>
        </p:txBody>
      </p:sp>
      <p:sp>
        <p:nvSpPr>
          <p:cNvPr id="17" name="字幕 7">
            <a:extLst>
              <a:ext uri="{FF2B5EF4-FFF2-40B4-BE49-F238E27FC236}">
                <a16:creationId xmlns:a16="http://schemas.microsoft.com/office/drawing/2014/main" id="{F2273867-EEAF-3C43-A38F-688CA1A3E89A}"/>
              </a:ext>
            </a:extLst>
          </p:cNvPr>
          <p:cNvSpPr txBox="1">
            <a:spLocks/>
          </p:cNvSpPr>
          <p:nvPr/>
        </p:nvSpPr>
        <p:spPr>
          <a:xfrm>
            <a:off x="6287904" y="6261205"/>
            <a:ext cx="4031999" cy="249200"/>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Tx/>
              <a:buNone/>
              <a:defRPr kumimoji="1" sz="2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1pPr>
            <a:lvl2pPr marL="457200" indent="0" algn="ctr" defTabSz="914400" rtl="0" eaLnBrk="1" latinLnBrk="0" hangingPunct="1">
              <a:lnSpc>
                <a:spcPct val="90000"/>
              </a:lnSpc>
              <a:spcBef>
                <a:spcPts val="500"/>
              </a:spcBef>
              <a:buFontTx/>
              <a:buNone/>
              <a:defRPr kumimoji="1" sz="20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2pPr>
            <a:lvl3pPr marL="914400" indent="0" algn="ctr" defTabSz="914400" rtl="0" eaLnBrk="1" latinLnBrk="0" hangingPunct="1">
              <a:lnSpc>
                <a:spcPct val="90000"/>
              </a:lnSpc>
              <a:spcBef>
                <a:spcPts val="500"/>
              </a:spcBef>
              <a:buFontTx/>
              <a:buNone/>
              <a:defRPr kumimoji="1" sz="18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3pPr>
            <a:lvl4pPr marL="13716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4pPr>
            <a:lvl5pPr marL="1828800" indent="0" algn="ctr" defTabSz="914400" rtl="0" eaLnBrk="1" latinLnBrk="0" hangingPunct="1">
              <a:lnSpc>
                <a:spcPct val="90000"/>
              </a:lnSpc>
              <a:spcBef>
                <a:spcPts val="500"/>
              </a:spcBef>
              <a:buFontTx/>
              <a:buNone/>
              <a:defRPr kumimoji="1" sz="1600" b="0" i="1" kern="1200">
                <a:solidFill>
                  <a:schemeClr val="tx1">
                    <a:lumMod val="65000"/>
                    <a:lumOff val="35000"/>
                  </a:schemeClr>
                </a:solidFill>
                <a:latin typeface="HGS明朝E" panose="02020900000000000000" pitchFamily="18" charset="-128"/>
                <a:ea typeface="HGS明朝E" panose="02020900000000000000" pitchFamily="18" charset="-128"/>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ja-JP" altLang="en-US" sz="2000"/>
              <a:t>テンプレートの選択</a:t>
            </a:r>
          </a:p>
        </p:txBody>
      </p:sp>
    </p:spTree>
    <p:extLst>
      <p:ext uri="{BB962C8B-B14F-4D97-AF65-F5344CB8AC3E}">
        <p14:creationId xmlns:p14="http://schemas.microsoft.com/office/powerpoint/2010/main" val="370135006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46269DBD-46B2-4149-AF32-84C061FD495A}"/>
              </a:ext>
            </a:extLst>
          </p:cNvPr>
          <p:cNvSpPr>
            <a:spLocks noGrp="1"/>
          </p:cNvSpPr>
          <p:nvPr>
            <p:ph type="sldNum" sz="quarter" idx="4"/>
          </p:nvPr>
        </p:nvSpPr>
        <p:spPr/>
        <p:txBody>
          <a:bodyPr/>
          <a:lstStyle/>
          <a:p>
            <a:fld id="{FF201CBC-0A1A-4EBD-A1D5-774CF332F279}" type="slidenum">
              <a:rPr kumimoji="1" lang="ja-JP" altLang="en-US" smtClean="0"/>
              <a:pPr/>
              <a:t>95</a:t>
            </a:fld>
            <a:endParaRPr kumimoji="1" lang="ja-JP" altLang="en-US"/>
          </a:p>
        </p:txBody>
      </p:sp>
      <p:sp>
        <p:nvSpPr>
          <p:cNvPr id="4" name="字幕 3">
            <a:extLst>
              <a:ext uri="{FF2B5EF4-FFF2-40B4-BE49-F238E27FC236}">
                <a16:creationId xmlns:a16="http://schemas.microsoft.com/office/drawing/2014/main" id="{D19F9DEC-9942-4F2C-8C8D-4C08C8022973}"/>
              </a:ext>
            </a:extLst>
          </p:cNvPr>
          <p:cNvSpPr>
            <a:spLocks noGrp="1"/>
          </p:cNvSpPr>
          <p:nvPr>
            <p:ph type="subTitle" idx="10"/>
          </p:nvPr>
        </p:nvSpPr>
        <p:spPr/>
        <p:txBody>
          <a:bodyPr/>
          <a:lstStyle/>
          <a:p>
            <a:r>
              <a:rPr lang="en-US" altLang="ja-JP" dirty="0" err="1"/>
              <a:t>LayOut</a:t>
            </a:r>
            <a:r>
              <a:rPr lang="ja-JP" altLang="en-US"/>
              <a:t>でできること</a:t>
            </a:r>
            <a:endParaRPr kumimoji="1" lang="ja-JP" altLang="en-US"/>
          </a:p>
        </p:txBody>
      </p:sp>
      <p:pic>
        <p:nvPicPr>
          <p:cNvPr id="7" name="図 6">
            <a:extLst>
              <a:ext uri="{FF2B5EF4-FFF2-40B4-BE49-F238E27FC236}">
                <a16:creationId xmlns:a16="http://schemas.microsoft.com/office/drawing/2014/main" id="{ECDECA75-1B7F-4477-BBAC-9184B02861E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2428" y="2129452"/>
            <a:ext cx="4705491" cy="3254329"/>
          </a:xfrm>
          <a:prstGeom prst="rect">
            <a:avLst/>
          </a:prstGeom>
          <a:effectLst>
            <a:outerShdw blurRad="76200" dist="38100" dir="2700000" algn="tl" rotWithShape="0">
              <a:prstClr val="black">
                <a:alpha val="40000"/>
              </a:prstClr>
            </a:outerShdw>
          </a:effectLst>
        </p:spPr>
      </p:pic>
      <p:pic>
        <p:nvPicPr>
          <p:cNvPr id="8" name="図 7" descr="大きな窓のある部屋&#10;&#10;自動的に生成された説明">
            <a:extLst>
              <a:ext uri="{FF2B5EF4-FFF2-40B4-BE49-F238E27FC236}">
                <a16:creationId xmlns:a16="http://schemas.microsoft.com/office/drawing/2014/main" id="{824ADB17-85EF-4F9C-8FE7-2FEDC26AD2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1065" y="2119377"/>
            <a:ext cx="2526659" cy="1421245"/>
          </a:xfrm>
          <a:prstGeom prst="rect">
            <a:avLst/>
          </a:prstGeom>
        </p:spPr>
      </p:pic>
      <p:grpSp>
        <p:nvGrpSpPr>
          <p:cNvPr id="9" name="グループ化 8">
            <a:extLst>
              <a:ext uri="{FF2B5EF4-FFF2-40B4-BE49-F238E27FC236}">
                <a16:creationId xmlns:a16="http://schemas.microsoft.com/office/drawing/2014/main" id="{C7E7CA9B-11CA-4674-A08D-971809FF0B1D}"/>
              </a:ext>
            </a:extLst>
          </p:cNvPr>
          <p:cNvGrpSpPr/>
          <p:nvPr/>
        </p:nvGrpSpPr>
        <p:grpSpPr>
          <a:xfrm>
            <a:off x="7179525" y="4682300"/>
            <a:ext cx="2237165" cy="529940"/>
            <a:chOff x="7155461" y="4754492"/>
            <a:chExt cx="2237165" cy="529940"/>
          </a:xfrm>
        </p:grpSpPr>
        <p:pic>
          <p:nvPicPr>
            <p:cNvPr id="10" name="図 9" descr="男, ホワイト, 立つ, ブラック が含まれている画像&#10;&#10;自動的に生成された説明">
              <a:extLst>
                <a:ext uri="{FF2B5EF4-FFF2-40B4-BE49-F238E27FC236}">
                  <a16:creationId xmlns:a16="http://schemas.microsoft.com/office/drawing/2014/main" id="{9582CC2F-30E5-4CD6-9A6A-44AD726BA3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7155461" y="4757989"/>
              <a:ext cx="524929" cy="524929"/>
            </a:xfrm>
            <a:prstGeom prst="rect">
              <a:avLst/>
            </a:prstGeom>
          </p:spPr>
        </p:pic>
        <p:pic>
          <p:nvPicPr>
            <p:cNvPr id="11" name="図 10" descr="敷物 が含まれている画像&#10;&#10;自動的に生成された説明">
              <a:extLst>
                <a:ext uri="{FF2B5EF4-FFF2-40B4-BE49-F238E27FC236}">
                  <a16:creationId xmlns:a16="http://schemas.microsoft.com/office/drawing/2014/main" id="{276919DA-8EBC-49E1-B4D2-5D40ADD1EE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8862686" y="4754492"/>
              <a:ext cx="529940" cy="529940"/>
            </a:xfrm>
            <a:prstGeom prst="rect">
              <a:avLst/>
            </a:prstGeom>
          </p:spPr>
        </p:pic>
        <p:pic>
          <p:nvPicPr>
            <p:cNvPr id="12" name="図 11" descr="布, ウニ, 石 が含まれている画像&#10;&#10;自動的に生成された説明">
              <a:extLst>
                <a:ext uri="{FF2B5EF4-FFF2-40B4-BE49-F238E27FC236}">
                  <a16:creationId xmlns:a16="http://schemas.microsoft.com/office/drawing/2014/main" id="{9B12DA58-32E7-47AF-B53A-521AEF8A3E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8299773" y="4757988"/>
              <a:ext cx="524929" cy="524929"/>
            </a:xfrm>
            <a:prstGeom prst="rect">
              <a:avLst/>
            </a:prstGeom>
          </p:spPr>
        </p:pic>
        <p:pic>
          <p:nvPicPr>
            <p:cNvPr id="13" name="図 12" descr="カーテン, 家具, 屋内, シャワー が含まれている画像&#10;&#10;自動的に生成された説明">
              <a:extLst>
                <a:ext uri="{FF2B5EF4-FFF2-40B4-BE49-F238E27FC236}">
                  <a16:creationId xmlns:a16="http://schemas.microsoft.com/office/drawing/2014/main" id="{81583CF5-3400-44F5-8EF5-EF76CD4597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7727617" y="4757989"/>
              <a:ext cx="524929" cy="524929"/>
            </a:xfrm>
            <a:prstGeom prst="rect">
              <a:avLst/>
            </a:prstGeom>
          </p:spPr>
        </p:pic>
      </p:grpSp>
      <p:pic>
        <p:nvPicPr>
          <p:cNvPr id="15" name="図 14" descr="屋内, テーブル, ランプ, ホワイト が含まれている画像&#10;&#10;自動的に生成された説明">
            <a:extLst>
              <a:ext uri="{FF2B5EF4-FFF2-40B4-BE49-F238E27FC236}">
                <a16:creationId xmlns:a16="http://schemas.microsoft.com/office/drawing/2014/main" id="{A82B9BA7-4E9A-4E40-94F0-4C1E6404015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141065" y="3665629"/>
            <a:ext cx="1379837" cy="903447"/>
          </a:xfrm>
          <a:prstGeom prst="rect">
            <a:avLst/>
          </a:prstGeom>
        </p:spPr>
      </p:pic>
      <p:sp>
        <p:nvSpPr>
          <p:cNvPr id="16" name="正方形/長方形 15">
            <a:extLst>
              <a:ext uri="{FF2B5EF4-FFF2-40B4-BE49-F238E27FC236}">
                <a16:creationId xmlns:a16="http://schemas.microsoft.com/office/drawing/2014/main" id="{970535D1-B025-423D-98E2-13DCB3C5204E}"/>
              </a:ext>
            </a:extLst>
          </p:cNvPr>
          <p:cNvSpPr/>
          <p:nvPr/>
        </p:nvSpPr>
        <p:spPr>
          <a:xfrm>
            <a:off x="1259491" y="2844050"/>
            <a:ext cx="571066" cy="307777"/>
          </a:xfrm>
          <a:prstGeom prst="rect">
            <a:avLst/>
          </a:prstGeom>
        </p:spPr>
        <p:txBody>
          <a:bodyPr wrap="square">
            <a:spAutoFit/>
          </a:bodyPr>
          <a:lstStyle/>
          <a:p>
            <a:r>
              <a:rPr lang="ja-JP" altLang="en-US" sz="1400" i="1">
                <a:solidFill>
                  <a:schemeClr val="tx1">
                    <a:lumMod val="65000"/>
                    <a:lumOff val="35000"/>
                  </a:schemeClr>
                </a:solidFill>
                <a:latin typeface="HGS明朝E" panose="02020900000000000000" pitchFamily="18" charset="-128"/>
                <a:ea typeface="HGS明朝E" panose="02020900000000000000" pitchFamily="18" charset="-128"/>
              </a:rPr>
              <a:t>文字</a:t>
            </a:r>
            <a:endParaRPr lang="en-US" altLang="ja-JP" sz="1400" i="1" dirty="0">
              <a:solidFill>
                <a:schemeClr val="tx1">
                  <a:lumMod val="65000"/>
                  <a:lumOff val="35000"/>
                </a:schemeClr>
              </a:solidFill>
              <a:latin typeface="HGS明朝E" panose="02020900000000000000" pitchFamily="18" charset="-128"/>
              <a:ea typeface="HGS明朝E" panose="02020900000000000000" pitchFamily="18" charset="-128"/>
            </a:endParaRPr>
          </a:p>
        </p:txBody>
      </p:sp>
      <p:sp>
        <p:nvSpPr>
          <p:cNvPr id="17" name="正方形/長方形 16">
            <a:extLst>
              <a:ext uri="{FF2B5EF4-FFF2-40B4-BE49-F238E27FC236}">
                <a16:creationId xmlns:a16="http://schemas.microsoft.com/office/drawing/2014/main" id="{30946FB3-37FF-4792-B6B1-E36C7312717D}"/>
              </a:ext>
            </a:extLst>
          </p:cNvPr>
          <p:cNvSpPr/>
          <p:nvPr/>
        </p:nvSpPr>
        <p:spPr>
          <a:xfrm>
            <a:off x="1121417" y="3370125"/>
            <a:ext cx="914210" cy="307777"/>
          </a:xfrm>
          <a:prstGeom prst="rect">
            <a:avLst/>
          </a:prstGeom>
        </p:spPr>
        <p:txBody>
          <a:bodyPr wrap="square">
            <a:spAutoFit/>
          </a:bodyPr>
          <a:lstStyle/>
          <a:p>
            <a:r>
              <a:rPr lang="ja-JP" altLang="en-US" sz="1400" i="1">
                <a:solidFill>
                  <a:schemeClr val="tx1">
                    <a:lumMod val="65000"/>
                    <a:lumOff val="35000"/>
                  </a:schemeClr>
                </a:solidFill>
                <a:latin typeface="HGS明朝E" panose="02020900000000000000" pitchFamily="18" charset="-128"/>
                <a:ea typeface="HGS明朝E" panose="02020900000000000000" pitchFamily="18" charset="-128"/>
              </a:rPr>
              <a:t>イラスト</a:t>
            </a:r>
            <a:endParaRPr lang="en-US" altLang="ja-JP" sz="1400" i="1" dirty="0">
              <a:solidFill>
                <a:schemeClr val="tx1">
                  <a:lumMod val="65000"/>
                  <a:lumOff val="35000"/>
                </a:schemeClr>
              </a:solidFill>
              <a:latin typeface="HGS明朝E" panose="02020900000000000000" pitchFamily="18" charset="-128"/>
              <a:ea typeface="HGS明朝E" panose="02020900000000000000" pitchFamily="18" charset="-128"/>
            </a:endParaRPr>
          </a:p>
        </p:txBody>
      </p:sp>
      <p:sp>
        <p:nvSpPr>
          <p:cNvPr id="18" name="正方形/長方形 17">
            <a:extLst>
              <a:ext uri="{FF2B5EF4-FFF2-40B4-BE49-F238E27FC236}">
                <a16:creationId xmlns:a16="http://schemas.microsoft.com/office/drawing/2014/main" id="{E0223D94-A508-4C31-B405-E7D4DAD83949}"/>
              </a:ext>
            </a:extLst>
          </p:cNvPr>
          <p:cNvSpPr/>
          <p:nvPr/>
        </p:nvSpPr>
        <p:spPr>
          <a:xfrm>
            <a:off x="1093920" y="4877373"/>
            <a:ext cx="1473273" cy="307777"/>
          </a:xfrm>
          <a:prstGeom prst="rect">
            <a:avLst/>
          </a:prstGeom>
        </p:spPr>
        <p:txBody>
          <a:bodyPr wrap="square">
            <a:spAutoFit/>
          </a:bodyPr>
          <a:lstStyle/>
          <a:p>
            <a:r>
              <a:rPr lang="ja-JP" altLang="en-US" sz="1400" i="1">
                <a:solidFill>
                  <a:schemeClr val="tx1">
                    <a:lumMod val="65000"/>
                    <a:lumOff val="35000"/>
                  </a:schemeClr>
                </a:solidFill>
                <a:latin typeface="HGS明朝E" panose="02020900000000000000" pitchFamily="18" charset="-128"/>
                <a:ea typeface="HGS明朝E" panose="02020900000000000000" pitchFamily="18" charset="-128"/>
              </a:rPr>
              <a:t>ディテール</a:t>
            </a:r>
            <a:endParaRPr lang="en-US" altLang="ja-JP" sz="1400" i="1" dirty="0">
              <a:solidFill>
                <a:schemeClr val="tx1">
                  <a:lumMod val="65000"/>
                  <a:lumOff val="35000"/>
                </a:schemeClr>
              </a:solidFill>
              <a:latin typeface="HGS明朝E" panose="02020900000000000000" pitchFamily="18" charset="-128"/>
              <a:ea typeface="HGS明朝E" panose="02020900000000000000" pitchFamily="18" charset="-128"/>
            </a:endParaRPr>
          </a:p>
        </p:txBody>
      </p:sp>
      <p:sp>
        <p:nvSpPr>
          <p:cNvPr id="19" name="正方形/長方形 18">
            <a:extLst>
              <a:ext uri="{FF2B5EF4-FFF2-40B4-BE49-F238E27FC236}">
                <a16:creationId xmlns:a16="http://schemas.microsoft.com/office/drawing/2014/main" id="{39CA0921-26DD-49EC-8266-96648736F7DF}"/>
              </a:ext>
            </a:extLst>
          </p:cNvPr>
          <p:cNvSpPr/>
          <p:nvPr/>
        </p:nvSpPr>
        <p:spPr>
          <a:xfrm>
            <a:off x="7706997" y="5236757"/>
            <a:ext cx="1754072" cy="307777"/>
          </a:xfrm>
          <a:prstGeom prst="rect">
            <a:avLst/>
          </a:prstGeom>
        </p:spPr>
        <p:txBody>
          <a:bodyPr wrap="square">
            <a:spAutoFit/>
          </a:bodyPr>
          <a:lstStyle/>
          <a:p>
            <a:pPr algn="r"/>
            <a:r>
              <a:rPr lang="ja-JP" altLang="en-US" sz="1400" i="1">
                <a:solidFill>
                  <a:schemeClr val="tx1">
                    <a:lumMod val="65000"/>
                    <a:lumOff val="35000"/>
                  </a:schemeClr>
                </a:solidFill>
                <a:latin typeface="HGS明朝E" panose="02020900000000000000" pitchFamily="18" charset="-128"/>
                <a:ea typeface="HGS明朝E" panose="02020900000000000000" pitchFamily="18" charset="-128"/>
              </a:rPr>
              <a:t>素材サンプル</a:t>
            </a:r>
            <a:endParaRPr lang="en-US" altLang="ja-JP" sz="1400" i="1" dirty="0">
              <a:solidFill>
                <a:schemeClr val="tx1">
                  <a:lumMod val="65000"/>
                  <a:lumOff val="35000"/>
                </a:schemeClr>
              </a:solidFill>
              <a:latin typeface="HGS明朝E" panose="02020900000000000000" pitchFamily="18" charset="-128"/>
              <a:ea typeface="HGS明朝E" panose="02020900000000000000" pitchFamily="18" charset="-128"/>
            </a:endParaRPr>
          </a:p>
        </p:txBody>
      </p:sp>
      <p:sp>
        <p:nvSpPr>
          <p:cNvPr id="20" name="正方形/長方形 19">
            <a:extLst>
              <a:ext uri="{FF2B5EF4-FFF2-40B4-BE49-F238E27FC236}">
                <a16:creationId xmlns:a16="http://schemas.microsoft.com/office/drawing/2014/main" id="{F172BB3E-FB5F-4347-B6D4-F5D6D3C4B616}"/>
              </a:ext>
            </a:extLst>
          </p:cNvPr>
          <p:cNvSpPr/>
          <p:nvPr/>
        </p:nvSpPr>
        <p:spPr>
          <a:xfrm>
            <a:off x="8463426" y="4283427"/>
            <a:ext cx="1337863" cy="307777"/>
          </a:xfrm>
          <a:prstGeom prst="rect">
            <a:avLst/>
          </a:prstGeom>
        </p:spPr>
        <p:txBody>
          <a:bodyPr wrap="square">
            <a:spAutoFit/>
          </a:bodyPr>
          <a:lstStyle/>
          <a:p>
            <a:r>
              <a:rPr lang="ja-JP" altLang="en-US" sz="1400" i="1">
                <a:solidFill>
                  <a:schemeClr val="tx1">
                    <a:lumMod val="65000"/>
                    <a:lumOff val="35000"/>
                  </a:schemeClr>
                </a:solidFill>
                <a:latin typeface="HGS明朝E" panose="02020900000000000000" pitchFamily="18" charset="-128"/>
                <a:ea typeface="HGS明朝E" panose="02020900000000000000" pitchFamily="18" charset="-128"/>
              </a:rPr>
              <a:t>イメージ</a:t>
            </a:r>
            <a:endParaRPr lang="en-US" altLang="ja-JP" sz="1400" i="1" dirty="0">
              <a:solidFill>
                <a:schemeClr val="tx1">
                  <a:lumMod val="65000"/>
                  <a:lumOff val="35000"/>
                </a:schemeClr>
              </a:solidFill>
              <a:latin typeface="HGS明朝E" panose="02020900000000000000" pitchFamily="18" charset="-128"/>
              <a:ea typeface="HGS明朝E" panose="02020900000000000000" pitchFamily="18" charset="-128"/>
            </a:endParaRPr>
          </a:p>
        </p:txBody>
      </p:sp>
      <p:sp>
        <p:nvSpPr>
          <p:cNvPr id="21" name="正方形/長方形 20">
            <a:extLst>
              <a:ext uri="{FF2B5EF4-FFF2-40B4-BE49-F238E27FC236}">
                <a16:creationId xmlns:a16="http://schemas.microsoft.com/office/drawing/2014/main" id="{C527B5F8-4E18-4BD4-A77C-715D4A7737E2}"/>
              </a:ext>
            </a:extLst>
          </p:cNvPr>
          <p:cNvSpPr/>
          <p:nvPr/>
        </p:nvSpPr>
        <p:spPr>
          <a:xfrm>
            <a:off x="8637953" y="3531175"/>
            <a:ext cx="1029772" cy="307777"/>
          </a:xfrm>
          <a:prstGeom prst="rect">
            <a:avLst/>
          </a:prstGeom>
        </p:spPr>
        <p:txBody>
          <a:bodyPr wrap="square">
            <a:spAutoFit/>
          </a:bodyPr>
          <a:lstStyle/>
          <a:p>
            <a:pPr algn="r"/>
            <a:r>
              <a:rPr lang="ja-JP" altLang="en-US" sz="1400" i="1">
                <a:solidFill>
                  <a:schemeClr val="tx1">
                    <a:lumMod val="65000"/>
                    <a:lumOff val="35000"/>
                  </a:schemeClr>
                </a:solidFill>
                <a:latin typeface="HGS明朝E" panose="02020900000000000000" pitchFamily="18" charset="-128"/>
                <a:ea typeface="HGS明朝E" panose="02020900000000000000" pitchFamily="18" charset="-128"/>
              </a:rPr>
              <a:t>パース</a:t>
            </a:r>
            <a:endParaRPr lang="en-US" altLang="ja-JP" sz="1400" i="1" dirty="0">
              <a:solidFill>
                <a:schemeClr val="tx1">
                  <a:lumMod val="65000"/>
                  <a:lumOff val="35000"/>
                </a:schemeClr>
              </a:solidFill>
              <a:latin typeface="HGS明朝E" panose="02020900000000000000" pitchFamily="18" charset="-128"/>
              <a:ea typeface="HGS明朝E" panose="02020900000000000000" pitchFamily="18" charset="-128"/>
            </a:endParaRPr>
          </a:p>
        </p:txBody>
      </p:sp>
      <p:cxnSp>
        <p:nvCxnSpPr>
          <p:cNvPr id="22" name="直線矢印コネクタ 21">
            <a:extLst>
              <a:ext uri="{FF2B5EF4-FFF2-40B4-BE49-F238E27FC236}">
                <a16:creationId xmlns:a16="http://schemas.microsoft.com/office/drawing/2014/main" id="{EB30B672-B0BC-45A4-BA70-773E52E08393}"/>
              </a:ext>
            </a:extLst>
          </p:cNvPr>
          <p:cNvCxnSpPr>
            <a:cxnSpLocks/>
          </p:cNvCxnSpPr>
          <p:nvPr/>
        </p:nvCxnSpPr>
        <p:spPr>
          <a:xfrm flipV="1">
            <a:off x="1838630" y="2988784"/>
            <a:ext cx="598132" cy="1"/>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3" name="直線矢印コネクタ 22">
            <a:extLst>
              <a:ext uri="{FF2B5EF4-FFF2-40B4-BE49-F238E27FC236}">
                <a16:creationId xmlns:a16="http://schemas.microsoft.com/office/drawing/2014/main" id="{27860515-0C58-495A-955E-6E4569964FEB}"/>
              </a:ext>
            </a:extLst>
          </p:cNvPr>
          <p:cNvCxnSpPr>
            <a:cxnSpLocks/>
          </p:cNvCxnSpPr>
          <p:nvPr/>
        </p:nvCxnSpPr>
        <p:spPr>
          <a:xfrm>
            <a:off x="1965347" y="3569091"/>
            <a:ext cx="547395" cy="0"/>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F16B4BB7-B6D4-43F6-9B53-771AC172A8EF}"/>
              </a:ext>
            </a:extLst>
          </p:cNvPr>
          <p:cNvCxnSpPr>
            <a:cxnSpLocks/>
          </p:cNvCxnSpPr>
          <p:nvPr/>
        </p:nvCxnSpPr>
        <p:spPr>
          <a:xfrm>
            <a:off x="2104201" y="4134028"/>
            <a:ext cx="303274" cy="0"/>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5" name="直線矢印コネクタ 24">
            <a:extLst>
              <a:ext uri="{FF2B5EF4-FFF2-40B4-BE49-F238E27FC236}">
                <a16:creationId xmlns:a16="http://schemas.microsoft.com/office/drawing/2014/main" id="{34F96B87-6071-4A2A-8BD5-39C5F948EA6B}"/>
              </a:ext>
            </a:extLst>
          </p:cNvPr>
          <p:cNvCxnSpPr>
            <a:cxnSpLocks/>
            <a:stCxn id="8" idx="1"/>
          </p:cNvCxnSpPr>
          <p:nvPr/>
        </p:nvCxnSpPr>
        <p:spPr>
          <a:xfrm flipH="1">
            <a:off x="6233584" y="2830000"/>
            <a:ext cx="907481" cy="0"/>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6" name="直線矢印コネクタ 25">
            <a:extLst>
              <a:ext uri="{FF2B5EF4-FFF2-40B4-BE49-F238E27FC236}">
                <a16:creationId xmlns:a16="http://schemas.microsoft.com/office/drawing/2014/main" id="{80A979E9-B847-4EED-A65F-74A5355BE3F3}"/>
              </a:ext>
            </a:extLst>
          </p:cNvPr>
          <p:cNvCxnSpPr>
            <a:cxnSpLocks/>
            <a:stCxn id="15" idx="1"/>
          </p:cNvCxnSpPr>
          <p:nvPr/>
        </p:nvCxnSpPr>
        <p:spPr>
          <a:xfrm flipH="1" flipV="1">
            <a:off x="6233584" y="4052169"/>
            <a:ext cx="907481" cy="65184"/>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7" name="直線矢印コネクタ 26">
            <a:extLst>
              <a:ext uri="{FF2B5EF4-FFF2-40B4-BE49-F238E27FC236}">
                <a16:creationId xmlns:a16="http://schemas.microsoft.com/office/drawing/2014/main" id="{700559D6-76EB-43E6-ACFC-1C26FE527943}"/>
              </a:ext>
            </a:extLst>
          </p:cNvPr>
          <p:cNvCxnSpPr>
            <a:cxnSpLocks/>
            <a:stCxn id="10" idx="3"/>
          </p:cNvCxnSpPr>
          <p:nvPr/>
        </p:nvCxnSpPr>
        <p:spPr>
          <a:xfrm flipH="1" flipV="1">
            <a:off x="6233584" y="4510540"/>
            <a:ext cx="945941" cy="437722"/>
          </a:xfrm>
          <a:prstGeom prst="straightConnector1">
            <a:avLst/>
          </a:prstGeom>
          <a:ln w="1905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cxnSp>
      <p:sp>
        <p:nvSpPr>
          <p:cNvPr id="28" name="正方形/長方形 27">
            <a:extLst>
              <a:ext uri="{FF2B5EF4-FFF2-40B4-BE49-F238E27FC236}">
                <a16:creationId xmlns:a16="http://schemas.microsoft.com/office/drawing/2014/main" id="{71738532-8509-4648-8AEC-A07727B3C163}"/>
              </a:ext>
            </a:extLst>
          </p:cNvPr>
          <p:cNvSpPr/>
          <p:nvPr/>
        </p:nvSpPr>
        <p:spPr>
          <a:xfrm>
            <a:off x="2282427" y="2129451"/>
            <a:ext cx="4705491" cy="3254329"/>
          </a:xfrm>
          <a:prstGeom prst="rect">
            <a:avLst/>
          </a:prstGeom>
          <a:noFill/>
          <a:ln w="31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9" name="図 28" descr="屋内, 鏡, テーブル, 座る が含まれている画像&#10;&#10;自動的に生成された説明">
            <a:extLst>
              <a:ext uri="{FF2B5EF4-FFF2-40B4-BE49-F238E27FC236}">
                <a16:creationId xmlns:a16="http://schemas.microsoft.com/office/drawing/2014/main" id="{151DB4D0-0070-465F-A658-BE19BB4967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9485" y="3767543"/>
            <a:ext cx="1865171" cy="1136411"/>
          </a:xfrm>
          <a:prstGeom prst="rect">
            <a:avLst/>
          </a:prstGeom>
        </p:spPr>
      </p:pic>
      <p:sp>
        <p:nvSpPr>
          <p:cNvPr id="31" name="コンテンツ プレースホルダー 2">
            <a:extLst>
              <a:ext uri="{FF2B5EF4-FFF2-40B4-BE49-F238E27FC236}">
                <a16:creationId xmlns:a16="http://schemas.microsoft.com/office/drawing/2014/main" id="{2D159802-C222-4207-89BF-8174C5E590D4}"/>
              </a:ext>
            </a:extLst>
          </p:cNvPr>
          <p:cNvSpPr>
            <a:spLocks noGrp="1"/>
          </p:cNvSpPr>
          <p:nvPr>
            <p:ph idx="1"/>
          </p:nvPr>
        </p:nvSpPr>
        <p:spPr>
          <a:xfrm>
            <a:off x="452437" y="1050046"/>
            <a:ext cx="9215287" cy="864912"/>
          </a:xfrm>
        </p:spPr>
        <p:txBody>
          <a:bodyPr>
            <a:normAutofit lnSpcReduction="10000"/>
          </a:bodyPr>
          <a:lstStyle/>
          <a:p>
            <a:pPr>
              <a:lnSpc>
                <a:spcPct val="100000"/>
              </a:lnSpc>
            </a:pPr>
            <a:r>
              <a:rPr lang="en-US" altLang="ja-JP" sz="2200"/>
              <a:t>LayOut</a:t>
            </a:r>
            <a:r>
              <a:rPr lang="ja-JP" altLang="en-US" sz="2200"/>
              <a:t>は、</a:t>
            </a:r>
            <a:r>
              <a:rPr lang="en-US" altLang="ja-JP" sz="2200"/>
              <a:t>SketchUp</a:t>
            </a:r>
            <a:r>
              <a:rPr lang="ja-JP" altLang="en-US" sz="2200"/>
              <a:t>に付属するイラストレータのようなソフト</a:t>
            </a:r>
          </a:p>
          <a:p>
            <a:pPr>
              <a:lnSpc>
                <a:spcPct val="100000"/>
              </a:lnSpc>
            </a:pPr>
            <a:r>
              <a:rPr lang="en-US" altLang="ja-JP" sz="2200"/>
              <a:t>SketchUp</a:t>
            </a:r>
            <a:r>
              <a:rPr lang="ja-JP" altLang="en-US" sz="2200"/>
              <a:t>で作成した素材をもとにプレゼンボードを作成</a:t>
            </a:r>
            <a:endParaRPr kumimoji="1" lang="ja-JP" altLang="en-US" sz="2200"/>
          </a:p>
        </p:txBody>
      </p:sp>
      <p:sp>
        <p:nvSpPr>
          <p:cNvPr id="32" name="正方形/長方形 31">
            <a:extLst>
              <a:ext uri="{FF2B5EF4-FFF2-40B4-BE49-F238E27FC236}">
                <a16:creationId xmlns:a16="http://schemas.microsoft.com/office/drawing/2014/main" id="{74EBBC71-662F-4C21-BAAA-B65A43E8F39C}"/>
              </a:ext>
            </a:extLst>
          </p:cNvPr>
          <p:cNvSpPr/>
          <p:nvPr/>
        </p:nvSpPr>
        <p:spPr>
          <a:xfrm>
            <a:off x="492732" y="5611306"/>
            <a:ext cx="8611363" cy="1052532"/>
          </a:xfrm>
          <a:prstGeom prst="rect">
            <a:avLst/>
          </a:prstGeom>
        </p:spPr>
        <p:txBody>
          <a:bodyPr wrap="square">
            <a:spAutoFit/>
          </a:bodyPr>
          <a:lstStyle/>
          <a:p>
            <a:pPr>
              <a:lnSpc>
                <a:spcPts val="2600"/>
              </a:lnSpc>
            </a:pPr>
            <a:r>
              <a:rPr lang="en-US" altLang="ja-JP" sz="2000" i="1">
                <a:solidFill>
                  <a:schemeClr val="tx1">
                    <a:lumMod val="65000"/>
                    <a:lumOff val="35000"/>
                  </a:schemeClr>
                </a:solidFill>
                <a:latin typeface="HGS明朝E" panose="02020900000000000000" pitchFamily="18" charset="-128"/>
                <a:ea typeface="HGS明朝E" panose="02020900000000000000" pitchFamily="18" charset="-128"/>
              </a:rPr>
              <a:t>LayOut</a:t>
            </a: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は</a:t>
            </a:r>
            <a:r>
              <a:rPr lang="en-US" altLang="ja-JP" sz="2000" i="1">
                <a:solidFill>
                  <a:schemeClr val="tx1">
                    <a:lumMod val="65000"/>
                    <a:lumOff val="35000"/>
                  </a:schemeClr>
                </a:solidFill>
                <a:latin typeface="HGS明朝E" panose="02020900000000000000" pitchFamily="18" charset="-128"/>
                <a:ea typeface="HGS明朝E" panose="02020900000000000000" pitchFamily="18" charset="-128"/>
              </a:rPr>
              <a:t> SketchUp</a:t>
            </a: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と連携</a:t>
            </a:r>
            <a:endParaRPr lang="en-US" altLang="ja-JP" sz="2000" i="1" dirty="0">
              <a:solidFill>
                <a:schemeClr val="tx1">
                  <a:lumMod val="65000"/>
                  <a:lumOff val="35000"/>
                </a:schemeClr>
              </a:solidFill>
              <a:latin typeface="HGS明朝E" panose="02020900000000000000" pitchFamily="18" charset="-128"/>
              <a:ea typeface="HGS明朝E" panose="02020900000000000000" pitchFamily="18" charset="-128"/>
            </a:endParaRPr>
          </a:p>
          <a:p>
            <a:pPr>
              <a:lnSpc>
                <a:spcPts val="2600"/>
              </a:lnSpc>
            </a:pP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a:t>
            </a:r>
            <a:r>
              <a:rPr lang="en-US" altLang="ja-JP" sz="2000" i="1">
                <a:solidFill>
                  <a:schemeClr val="tx1">
                    <a:lumMod val="65000"/>
                    <a:lumOff val="35000"/>
                  </a:schemeClr>
                </a:solidFill>
                <a:latin typeface="HGS明朝E" panose="02020900000000000000" pitchFamily="18" charset="-128"/>
                <a:ea typeface="HGS明朝E" panose="02020900000000000000" pitchFamily="18" charset="-128"/>
              </a:rPr>
              <a:t>SketchUp</a:t>
            </a: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上の設定やシーンが、</a:t>
            </a:r>
            <a:r>
              <a:rPr lang="en-US" altLang="ja-JP" sz="2000" i="1">
                <a:solidFill>
                  <a:schemeClr val="tx1">
                    <a:lumMod val="65000"/>
                    <a:lumOff val="35000"/>
                  </a:schemeClr>
                </a:solidFill>
                <a:latin typeface="HGS明朝E" panose="02020900000000000000" pitchFamily="18" charset="-128"/>
                <a:ea typeface="HGS明朝E" panose="02020900000000000000" pitchFamily="18" charset="-128"/>
              </a:rPr>
              <a:t>LayOut</a:t>
            </a: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上で使える</a:t>
            </a:r>
            <a:endParaRPr lang="en-US" altLang="ja-JP" sz="2000" i="1" dirty="0">
              <a:solidFill>
                <a:schemeClr val="tx1">
                  <a:lumMod val="65000"/>
                  <a:lumOff val="35000"/>
                </a:schemeClr>
              </a:solidFill>
              <a:latin typeface="HGS明朝E" panose="02020900000000000000" pitchFamily="18" charset="-128"/>
              <a:ea typeface="HGS明朝E" panose="02020900000000000000" pitchFamily="18" charset="-128"/>
            </a:endParaRPr>
          </a:p>
          <a:p>
            <a:pPr>
              <a:lnSpc>
                <a:spcPts val="2600"/>
              </a:lnSpc>
            </a:pP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　</a:t>
            </a:r>
            <a:r>
              <a:rPr lang="en-US" altLang="ja-JP" sz="2000" i="1">
                <a:solidFill>
                  <a:schemeClr val="tx1">
                    <a:lumMod val="65000"/>
                    <a:lumOff val="35000"/>
                  </a:schemeClr>
                </a:solidFill>
                <a:latin typeface="HGS明朝E" panose="02020900000000000000" pitchFamily="18" charset="-128"/>
                <a:ea typeface="HGS明朝E" panose="02020900000000000000" pitchFamily="18" charset="-128"/>
              </a:rPr>
              <a:t>SketchUp</a:t>
            </a: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上の変更が</a:t>
            </a:r>
            <a:r>
              <a:rPr lang="en-US" altLang="ja-JP" sz="2000" i="1">
                <a:solidFill>
                  <a:schemeClr val="tx1">
                    <a:lumMod val="65000"/>
                    <a:lumOff val="35000"/>
                  </a:schemeClr>
                </a:solidFill>
                <a:latin typeface="HGS明朝E" panose="02020900000000000000" pitchFamily="18" charset="-128"/>
                <a:ea typeface="HGS明朝E" panose="02020900000000000000" pitchFamily="18" charset="-128"/>
              </a:rPr>
              <a:t> LayOut</a:t>
            </a:r>
            <a:r>
              <a:rPr lang="ja-JP" altLang="en-US" sz="2000" i="1">
                <a:solidFill>
                  <a:schemeClr val="tx1">
                    <a:lumMod val="65000"/>
                    <a:lumOff val="35000"/>
                  </a:schemeClr>
                </a:solidFill>
                <a:latin typeface="HGS明朝E" panose="02020900000000000000" pitchFamily="18" charset="-128"/>
                <a:ea typeface="HGS明朝E" panose="02020900000000000000" pitchFamily="18" charset="-128"/>
              </a:rPr>
              <a:t>に反映</a:t>
            </a:r>
            <a:endParaRPr lang="ja-JP" altLang="en-US" sz="2000" i="1">
              <a:solidFill>
                <a:schemeClr val="tx1">
                  <a:lumMod val="65000"/>
                  <a:lumOff val="35000"/>
                </a:schemeClr>
              </a:solidFill>
              <a:effectLst/>
              <a:latin typeface="HGS明朝E" panose="02020900000000000000" pitchFamily="18" charset="-128"/>
              <a:ea typeface="HGS明朝E" panose="02020900000000000000" pitchFamily="18" charset="-128"/>
            </a:endParaRPr>
          </a:p>
        </p:txBody>
      </p:sp>
    </p:spTree>
    <p:extLst>
      <p:ext uri="{BB962C8B-B14F-4D97-AF65-F5344CB8AC3E}">
        <p14:creationId xmlns:p14="http://schemas.microsoft.com/office/powerpoint/2010/main" val="177186119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コンテンツ プレースホルダー 5" descr="白い壁のスクリーンショット&#10;&#10;自動的に生成された説明">
            <a:extLst>
              <a:ext uri="{FF2B5EF4-FFF2-40B4-BE49-F238E27FC236}">
                <a16:creationId xmlns:a16="http://schemas.microsoft.com/office/drawing/2014/main" id="{A36BB820-4BE3-455C-9DB9-88104C303C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035" y="1427172"/>
            <a:ext cx="9467317" cy="5084116"/>
          </a:xfrm>
          <a:prstGeom prst="rect">
            <a:avLst/>
          </a:prstGeom>
          <a:ln>
            <a:solidFill>
              <a:schemeClr val="bg1">
                <a:lumMod val="85000"/>
              </a:schemeClr>
            </a:solidFill>
          </a:ln>
          <a:effectLst>
            <a:outerShdw blurRad="76200" dist="38100" dir="2700000" algn="tl" rotWithShape="0">
              <a:prstClr val="black">
                <a:alpha val="40000"/>
              </a:prstClr>
            </a:outerShdw>
          </a:effectLst>
        </p:spPr>
      </p:pic>
      <p:sp>
        <p:nvSpPr>
          <p:cNvPr id="108" name="正方形/長方形 107">
            <a:extLst>
              <a:ext uri="{FF2B5EF4-FFF2-40B4-BE49-F238E27FC236}">
                <a16:creationId xmlns:a16="http://schemas.microsoft.com/office/drawing/2014/main" id="{CC53D33E-4CDA-4740-9745-7C978B256E04}"/>
              </a:ext>
            </a:extLst>
          </p:cNvPr>
          <p:cNvSpPr/>
          <p:nvPr/>
        </p:nvSpPr>
        <p:spPr>
          <a:xfrm>
            <a:off x="236609" y="1936782"/>
            <a:ext cx="7343407" cy="4286472"/>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正方形/長方形 7">
            <a:extLst>
              <a:ext uri="{FF2B5EF4-FFF2-40B4-BE49-F238E27FC236}">
                <a16:creationId xmlns:a16="http://schemas.microsoft.com/office/drawing/2014/main" id="{6E78F09F-CFFC-4046-B994-08D3E90604C0}"/>
              </a:ext>
            </a:extLst>
          </p:cNvPr>
          <p:cNvSpPr/>
          <p:nvPr/>
        </p:nvSpPr>
        <p:spPr>
          <a:xfrm>
            <a:off x="7015882" y="6323201"/>
            <a:ext cx="691793" cy="18808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125A733E-4E39-4930-9A3F-5E3E95F2921E}"/>
              </a:ext>
            </a:extLst>
          </p:cNvPr>
          <p:cNvSpPr/>
          <p:nvPr/>
        </p:nvSpPr>
        <p:spPr>
          <a:xfrm>
            <a:off x="5717327" y="6327607"/>
            <a:ext cx="1298555" cy="183681"/>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3" name="直線コネクタ 72">
            <a:extLst>
              <a:ext uri="{FF2B5EF4-FFF2-40B4-BE49-F238E27FC236}">
                <a16:creationId xmlns:a16="http://schemas.microsoft.com/office/drawing/2014/main" id="{6D303C90-EEB9-4C69-A89F-18A01AAADA03}"/>
              </a:ext>
            </a:extLst>
          </p:cNvPr>
          <p:cNvCxnSpPr>
            <a:cxnSpLocks/>
          </p:cNvCxnSpPr>
          <p:nvPr/>
        </p:nvCxnSpPr>
        <p:spPr>
          <a:xfrm>
            <a:off x="8623281" y="1552653"/>
            <a:ext cx="0" cy="407792"/>
          </a:xfrm>
          <a:prstGeom prst="line">
            <a:avLst/>
          </a:prstGeom>
          <a:ln w="15875">
            <a:solidFill>
              <a:srgbClr val="FF0000"/>
            </a:solidFill>
            <a:headEnd type="none"/>
            <a:tailEnd type="arrow"/>
          </a:ln>
        </p:spPr>
        <p:style>
          <a:lnRef idx="1">
            <a:schemeClr val="accent1"/>
          </a:lnRef>
          <a:fillRef idx="0">
            <a:schemeClr val="accent1"/>
          </a:fillRef>
          <a:effectRef idx="0">
            <a:schemeClr val="accent1"/>
          </a:effectRef>
          <a:fontRef idx="minor">
            <a:schemeClr val="tx1"/>
          </a:fontRef>
        </p:style>
      </p:cxnSp>
      <p:cxnSp>
        <p:nvCxnSpPr>
          <p:cNvPr id="85" name="直線コネクタ 84">
            <a:extLst>
              <a:ext uri="{FF2B5EF4-FFF2-40B4-BE49-F238E27FC236}">
                <a16:creationId xmlns:a16="http://schemas.microsoft.com/office/drawing/2014/main" id="{E1F3118E-4F14-425B-8C6A-5FF311982E09}"/>
              </a:ext>
            </a:extLst>
          </p:cNvPr>
          <p:cNvCxnSpPr>
            <a:cxnSpLocks/>
          </p:cNvCxnSpPr>
          <p:nvPr/>
        </p:nvCxnSpPr>
        <p:spPr>
          <a:xfrm>
            <a:off x="7258027" y="5885371"/>
            <a:ext cx="74826" cy="503762"/>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3" name="スライド番号プレースホルダー 2">
            <a:extLst>
              <a:ext uri="{FF2B5EF4-FFF2-40B4-BE49-F238E27FC236}">
                <a16:creationId xmlns:a16="http://schemas.microsoft.com/office/drawing/2014/main" id="{88634B7E-C15B-48C2-896E-AB35D9A6FC5C}"/>
              </a:ext>
            </a:extLst>
          </p:cNvPr>
          <p:cNvSpPr>
            <a:spLocks noGrp="1"/>
          </p:cNvSpPr>
          <p:nvPr>
            <p:ph type="sldNum" sz="quarter" idx="4"/>
          </p:nvPr>
        </p:nvSpPr>
        <p:spPr/>
        <p:txBody>
          <a:bodyPr/>
          <a:lstStyle/>
          <a:p>
            <a:fld id="{FF201CBC-0A1A-4EBD-A1D5-774CF332F279}" type="slidenum">
              <a:rPr kumimoji="1" lang="ja-JP" altLang="en-US" smtClean="0"/>
              <a:pPr/>
              <a:t>96</a:t>
            </a:fld>
            <a:endParaRPr kumimoji="1" lang="ja-JP" altLang="en-US"/>
          </a:p>
        </p:txBody>
      </p:sp>
      <p:sp>
        <p:nvSpPr>
          <p:cNvPr id="4" name="字幕 3">
            <a:extLst>
              <a:ext uri="{FF2B5EF4-FFF2-40B4-BE49-F238E27FC236}">
                <a16:creationId xmlns:a16="http://schemas.microsoft.com/office/drawing/2014/main" id="{76EB3BA0-A55C-441C-857A-D52A1665D25D}"/>
              </a:ext>
            </a:extLst>
          </p:cNvPr>
          <p:cNvSpPr>
            <a:spLocks noGrp="1"/>
          </p:cNvSpPr>
          <p:nvPr>
            <p:ph type="subTitle" idx="10"/>
          </p:nvPr>
        </p:nvSpPr>
        <p:spPr/>
        <p:txBody>
          <a:bodyPr/>
          <a:lstStyle/>
          <a:p>
            <a:r>
              <a:rPr lang="ja-JP" altLang="en-US"/>
              <a:t>②インターフェース</a:t>
            </a:r>
            <a:endParaRPr kumimoji="1" lang="ja-JP" altLang="en-US"/>
          </a:p>
        </p:txBody>
      </p:sp>
      <p:cxnSp>
        <p:nvCxnSpPr>
          <p:cNvPr id="26" name="直線コネクタ 25">
            <a:extLst>
              <a:ext uri="{FF2B5EF4-FFF2-40B4-BE49-F238E27FC236}">
                <a16:creationId xmlns:a16="http://schemas.microsoft.com/office/drawing/2014/main" id="{7ED5F49F-FD8B-473D-926E-57FAA13A680A}"/>
              </a:ext>
            </a:extLst>
          </p:cNvPr>
          <p:cNvCxnSpPr>
            <a:cxnSpLocks/>
          </p:cNvCxnSpPr>
          <p:nvPr/>
        </p:nvCxnSpPr>
        <p:spPr>
          <a:xfrm flipH="1" flipV="1">
            <a:off x="1520402" y="1313900"/>
            <a:ext cx="1" cy="241456"/>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2" name="グループ化 31">
            <a:extLst>
              <a:ext uri="{FF2B5EF4-FFF2-40B4-BE49-F238E27FC236}">
                <a16:creationId xmlns:a16="http://schemas.microsoft.com/office/drawing/2014/main" id="{3135D7B0-27CC-4EF5-93FD-F8AC158518D3}"/>
              </a:ext>
            </a:extLst>
          </p:cNvPr>
          <p:cNvGrpSpPr/>
          <p:nvPr/>
        </p:nvGrpSpPr>
        <p:grpSpPr>
          <a:xfrm rot="16200000">
            <a:off x="6105002" y="6033692"/>
            <a:ext cx="338555" cy="365934"/>
            <a:chOff x="4303602" y="1388523"/>
            <a:chExt cx="538885" cy="186990"/>
          </a:xfrm>
        </p:grpSpPr>
        <p:cxnSp>
          <p:nvCxnSpPr>
            <p:cNvPr id="33" name="直線コネクタ 32">
              <a:extLst>
                <a:ext uri="{FF2B5EF4-FFF2-40B4-BE49-F238E27FC236}">
                  <a16:creationId xmlns:a16="http://schemas.microsoft.com/office/drawing/2014/main" id="{DF0E7E3C-259C-4432-B0FA-B148A0430235}"/>
                </a:ext>
              </a:extLst>
            </p:cNvPr>
            <p:cNvCxnSpPr>
              <a:cxnSpLocks/>
            </p:cNvCxnSpPr>
            <p:nvPr/>
          </p:nvCxnSpPr>
          <p:spPr>
            <a:xfrm flipV="1">
              <a:off x="4303602" y="1575512"/>
              <a:ext cx="538885" cy="1"/>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直線コネクタ 33">
              <a:extLst>
                <a:ext uri="{FF2B5EF4-FFF2-40B4-BE49-F238E27FC236}">
                  <a16:creationId xmlns:a16="http://schemas.microsoft.com/office/drawing/2014/main" id="{AF970A8B-9A79-4BDC-8076-ECCA6D5290E9}"/>
                </a:ext>
              </a:extLst>
            </p:cNvPr>
            <p:cNvCxnSpPr>
              <a:cxnSpLocks/>
            </p:cNvCxnSpPr>
            <p:nvPr/>
          </p:nvCxnSpPr>
          <p:spPr>
            <a:xfrm>
              <a:off x="4842487" y="1388523"/>
              <a:ext cx="0" cy="186989"/>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70" name="テキスト ボックス 69">
            <a:extLst>
              <a:ext uri="{FF2B5EF4-FFF2-40B4-BE49-F238E27FC236}">
                <a16:creationId xmlns:a16="http://schemas.microsoft.com/office/drawing/2014/main" id="{E81B4072-197A-4DC0-B10E-DD0AF2DCCFA1}"/>
              </a:ext>
            </a:extLst>
          </p:cNvPr>
          <p:cNvSpPr txBox="1"/>
          <p:nvPr/>
        </p:nvSpPr>
        <p:spPr>
          <a:xfrm>
            <a:off x="3384855" y="4045235"/>
            <a:ext cx="1765447" cy="338554"/>
          </a:xfrm>
          <a:prstGeom prst="rect">
            <a:avLst/>
          </a:prstGeom>
          <a:solidFill>
            <a:schemeClr val="bg1">
              <a:alpha val="70000"/>
            </a:schemeClr>
          </a:solidFill>
        </p:spPr>
        <p:txBody>
          <a:bodyPr wrap="square" rtlCol="0" anchor="ctr">
            <a:spAutoFit/>
          </a:bodyPr>
          <a:lstStyle/>
          <a:p>
            <a:pPr algn="ctr"/>
            <a:r>
              <a:rPr kumimoji="1" lang="ja-JP" altLang="en-US" sz="1600" i="1">
                <a:solidFill>
                  <a:srgbClr val="FF0000"/>
                </a:solidFill>
              </a:rPr>
              <a:t>ワークスペース</a:t>
            </a:r>
          </a:p>
        </p:txBody>
      </p:sp>
      <p:sp>
        <p:nvSpPr>
          <p:cNvPr id="72" name="テキスト ボックス 71">
            <a:extLst>
              <a:ext uri="{FF2B5EF4-FFF2-40B4-BE49-F238E27FC236}">
                <a16:creationId xmlns:a16="http://schemas.microsoft.com/office/drawing/2014/main" id="{FE400F0E-6E19-47C6-A5ED-10DB495EB4EA}"/>
              </a:ext>
            </a:extLst>
          </p:cNvPr>
          <p:cNvSpPr txBox="1"/>
          <p:nvPr/>
        </p:nvSpPr>
        <p:spPr>
          <a:xfrm>
            <a:off x="7533433" y="1073409"/>
            <a:ext cx="2216688" cy="584775"/>
          </a:xfrm>
          <a:prstGeom prst="rect">
            <a:avLst/>
          </a:prstGeom>
          <a:solidFill>
            <a:schemeClr val="bg1">
              <a:alpha val="60000"/>
            </a:schemeClr>
          </a:solidFill>
        </p:spPr>
        <p:txBody>
          <a:bodyPr wrap="square" rtlCol="0" anchor="ctr">
            <a:spAutoFit/>
          </a:bodyPr>
          <a:lstStyle/>
          <a:p>
            <a:r>
              <a:rPr kumimoji="1" lang="ja-JP" altLang="en-US" sz="1600" i="1">
                <a:solidFill>
                  <a:srgbClr val="FF0000"/>
                </a:solidFill>
              </a:rPr>
              <a:t>ダイアログボックス</a:t>
            </a:r>
            <a:endParaRPr kumimoji="1" lang="en-US" altLang="ja-JP" sz="1600" i="1">
              <a:solidFill>
                <a:srgbClr val="FF0000"/>
              </a:solidFill>
            </a:endParaRPr>
          </a:p>
          <a:p>
            <a:r>
              <a:rPr kumimoji="1" lang="ja-JP" altLang="en-US" sz="1600" i="1">
                <a:solidFill>
                  <a:srgbClr val="FF0000"/>
                </a:solidFill>
              </a:rPr>
              <a:t>トレイ</a:t>
            </a:r>
          </a:p>
        </p:txBody>
      </p:sp>
      <p:sp>
        <p:nvSpPr>
          <p:cNvPr id="84" name="テキスト ボックス 83">
            <a:extLst>
              <a:ext uri="{FF2B5EF4-FFF2-40B4-BE49-F238E27FC236}">
                <a16:creationId xmlns:a16="http://schemas.microsoft.com/office/drawing/2014/main" id="{261105FA-BA16-4041-9C7E-D4E2CD1C544A}"/>
              </a:ext>
            </a:extLst>
          </p:cNvPr>
          <p:cNvSpPr txBox="1"/>
          <p:nvPr/>
        </p:nvSpPr>
        <p:spPr>
          <a:xfrm>
            <a:off x="4441008" y="5893734"/>
            <a:ext cx="1704096" cy="338554"/>
          </a:xfrm>
          <a:prstGeom prst="rect">
            <a:avLst/>
          </a:prstGeom>
          <a:noFill/>
        </p:spPr>
        <p:txBody>
          <a:bodyPr wrap="square" rtlCol="0" anchor="ctr">
            <a:spAutoFit/>
          </a:bodyPr>
          <a:lstStyle/>
          <a:p>
            <a:pPr algn="ctr"/>
            <a:r>
              <a:rPr kumimoji="1" lang="ja-JP" altLang="en-US" sz="1600" i="1">
                <a:solidFill>
                  <a:srgbClr val="FF0000"/>
                </a:solidFill>
              </a:rPr>
              <a:t>値制御ボックス</a:t>
            </a:r>
          </a:p>
        </p:txBody>
      </p:sp>
      <p:sp>
        <p:nvSpPr>
          <p:cNvPr id="89" name="テキスト ボックス 88">
            <a:extLst>
              <a:ext uri="{FF2B5EF4-FFF2-40B4-BE49-F238E27FC236}">
                <a16:creationId xmlns:a16="http://schemas.microsoft.com/office/drawing/2014/main" id="{B3F8089F-E448-40A9-9708-B233A29D4C63}"/>
              </a:ext>
            </a:extLst>
          </p:cNvPr>
          <p:cNvSpPr txBox="1"/>
          <p:nvPr/>
        </p:nvSpPr>
        <p:spPr>
          <a:xfrm>
            <a:off x="688635" y="1008574"/>
            <a:ext cx="1415772" cy="338554"/>
          </a:xfrm>
          <a:prstGeom prst="rect">
            <a:avLst/>
          </a:prstGeom>
          <a:noFill/>
        </p:spPr>
        <p:txBody>
          <a:bodyPr wrap="square" rtlCol="0" anchor="ctr">
            <a:spAutoFit/>
          </a:bodyPr>
          <a:lstStyle/>
          <a:p>
            <a:r>
              <a:rPr kumimoji="1" lang="ja-JP" altLang="en-US" sz="1600" i="1">
                <a:solidFill>
                  <a:srgbClr val="FF0000"/>
                </a:solidFill>
              </a:rPr>
              <a:t>メニューバー</a:t>
            </a:r>
          </a:p>
        </p:txBody>
      </p:sp>
      <p:sp>
        <p:nvSpPr>
          <p:cNvPr id="90" name="テキスト ボックス 89">
            <a:extLst>
              <a:ext uri="{FF2B5EF4-FFF2-40B4-BE49-F238E27FC236}">
                <a16:creationId xmlns:a16="http://schemas.microsoft.com/office/drawing/2014/main" id="{467FC7A6-2956-42FA-8288-955C28A13AE5}"/>
              </a:ext>
            </a:extLst>
          </p:cNvPr>
          <p:cNvSpPr txBox="1"/>
          <p:nvPr/>
        </p:nvSpPr>
        <p:spPr>
          <a:xfrm>
            <a:off x="6166106" y="2055734"/>
            <a:ext cx="1415772" cy="338554"/>
          </a:xfrm>
          <a:prstGeom prst="rect">
            <a:avLst/>
          </a:prstGeom>
          <a:noFill/>
        </p:spPr>
        <p:txBody>
          <a:bodyPr wrap="square" rtlCol="0" anchor="ctr">
            <a:spAutoFit/>
          </a:bodyPr>
          <a:lstStyle/>
          <a:p>
            <a:r>
              <a:rPr kumimoji="1" lang="ja-JP" altLang="en-US" sz="1600" i="1">
                <a:solidFill>
                  <a:srgbClr val="FF0000"/>
                </a:solidFill>
              </a:rPr>
              <a:t>ツールバー</a:t>
            </a:r>
          </a:p>
        </p:txBody>
      </p:sp>
      <p:cxnSp>
        <p:nvCxnSpPr>
          <p:cNvPr id="91" name="直線コネクタ 90">
            <a:extLst>
              <a:ext uri="{FF2B5EF4-FFF2-40B4-BE49-F238E27FC236}">
                <a16:creationId xmlns:a16="http://schemas.microsoft.com/office/drawing/2014/main" id="{0C1262B1-5140-40AE-94CC-156D474C5D95}"/>
              </a:ext>
            </a:extLst>
          </p:cNvPr>
          <p:cNvCxnSpPr>
            <a:cxnSpLocks/>
          </p:cNvCxnSpPr>
          <p:nvPr/>
        </p:nvCxnSpPr>
        <p:spPr>
          <a:xfrm flipH="1" flipV="1">
            <a:off x="5960963" y="1836835"/>
            <a:ext cx="405641" cy="238377"/>
          </a:xfrm>
          <a:prstGeom prst="line">
            <a:avLst/>
          </a:prstGeom>
          <a:ln w="6350">
            <a:solidFill>
              <a:srgbClr val="FF0000"/>
            </a:solidFill>
          </a:ln>
        </p:spPr>
        <p:style>
          <a:lnRef idx="1">
            <a:schemeClr val="accent1"/>
          </a:lnRef>
          <a:fillRef idx="0">
            <a:schemeClr val="accent1"/>
          </a:fillRef>
          <a:effectRef idx="0">
            <a:schemeClr val="accent1"/>
          </a:effectRef>
          <a:fontRef idx="minor">
            <a:schemeClr val="tx1"/>
          </a:fontRef>
        </p:style>
      </p:cxnSp>
      <p:sp>
        <p:nvSpPr>
          <p:cNvPr id="95" name="正方形/長方形 94">
            <a:extLst>
              <a:ext uri="{FF2B5EF4-FFF2-40B4-BE49-F238E27FC236}">
                <a16:creationId xmlns:a16="http://schemas.microsoft.com/office/drawing/2014/main" id="{B1048EE6-3585-403B-ABBF-DB2E08D3B393}"/>
              </a:ext>
            </a:extLst>
          </p:cNvPr>
          <p:cNvSpPr/>
          <p:nvPr/>
        </p:nvSpPr>
        <p:spPr>
          <a:xfrm>
            <a:off x="212694" y="1561893"/>
            <a:ext cx="3020437" cy="13600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7" name="テキスト ボックス 96">
            <a:extLst>
              <a:ext uri="{FF2B5EF4-FFF2-40B4-BE49-F238E27FC236}">
                <a16:creationId xmlns:a16="http://schemas.microsoft.com/office/drawing/2014/main" id="{6FE1A88B-C89A-4605-AFB2-BC6A693226EE}"/>
              </a:ext>
            </a:extLst>
          </p:cNvPr>
          <p:cNvSpPr txBox="1"/>
          <p:nvPr/>
        </p:nvSpPr>
        <p:spPr>
          <a:xfrm>
            <a:off x="167266" y="2433594"/>
            <a:ext cx="394082" cy="642700"/>
          </a:xfrm>
          <a:prstGeom prst="rect">
            <a:avLst/>
          </a:prstGeom>
          <a:noFill/>
        </p:spPr>
        <p:txBody>
          <a:bodyPr vert="wordArtVertRtl" wrap="square" rtlCol="0" anchor="ctr">
            <a:spAutoFit/>
          </a:bodyPr>
          <a:lstStyle/>
          <a:p>
            <a:r>
              <a:rPr kumimoji="1" lang="ja-JP" altLang="en-US" sz="1400">
                <a:solidFill>
                  <a:srgbClr val="FF0000"/>
                </a:solidFill>
              </a:rPr>
              <a:t>選択</a:t>
            </a:r>
          </a:p>
        </p:txBody>
      </p:sp>
      <p:sp>
        <p:nvSpPr>
          <p:cNvPr id="98" name="テキスト ボックス 97">
            <a:extLst>
              <a:ext uri="{FF2B5EF4-FFF2-40B4-BE49-F238E27FC236}">
                <a16:creationId xmlns:a16="http://schemas.microsoft.com/office/drawing/2014/main" id="{101D818F-572A-4B5F-8829-38B39D2212AF}"/>
              </a:ext>
            </a:extLst>
          </p:cNvPr>
          <p:cNvSpPr txBox="1"/>
          <p:nvPr/>
        </p:nvSpPr>
        <p:spPr>
          <a:xfrm>
            <a:off x="468376" y="2149586"/>
            <a:ext cx="394082" cy="642700"/>
          </a:xfrm>
          <a:prstGeom prst="rect">
            <a:avLst/>
          </a:prstGeom>
          <a:noFill/>
        </p:spPr>
        <p:txBody>
          <a:bodyPr vert="wordArtVertRtl" wrap="square" rtlCol="0" anchor="ctr">
            <a:spAutoFit/>
          </a:bodyPr>
          <a:lstStyle/>
          <a:p>
            <a:r>
              <a:rPr kumimoji="1" lang="ja-JP" altLang="en-US" sz="1400">
                <a:solidFill>
                  <a:srgbClr val="FF0000"/>
                </a:solidFill>
              </a:rPr>
              <a:t>線</a:t>
            </a:r>
          </a:p>
        </p:txBody>
      </p:sp>
      <p:sp>
        <p:nvSpPr>
          <p:cNvPr id="99" name="テキスト ボックス 98">
            <a:extLst>
              <a:ext uri="{FF2B5EF4-FFF2-40B4-BE49-F238E27FC236}">
                <a16:creationId xmlns:a16="http://schemas.microsoft.com/office/drawing/2014/main" id="{EABA151B-16FC-4BF0-867C-7A2996DC6B92}"/>
              </a:ext>
            </a:extLst>
          </p:cNvPr>
          <p:cNvSpPr txBox="1"/>
          <p:nvPr/>
        </p:nvSpPr>
        <p:spPr>
          <a:xfrm>
            <a:off x="771375" y="2068561"/>
            <a:ext cx="394082" cy="642700"/>
          </a:xfrm>
          <a:prstGeom prst="rect">
            <a:avLst/>
          </a:prstGeom>
          <a:noFill/>
        </p:spPr>
        <p:txBody>
          <a:bodyPr vert="wordArtVertRtl" wrap="square" rtlCol="0" anchor="ctr">
            <a:spAutoFit/>
          </a:bodyPr>
          <a:lstStyle/>
          <a:p>
            <a:r>
              <a:rPr kumimoji="1" lang="ja-JP" altLang="en-US" sz="1400">
                <a:solidFill>
                  <a:srgbClr val="FF0000"/>
                </a:solidFill>
              </a:rPr>
              <a:t>円弧</a:t>
            </a:r>
          </a:p>
        </p:txBody>
      </p:sp>
      <p:sp>
        <p:nvSpPr>
          <p:cNvPr id="100" name="テキスト ボックス 99">
            <a:extLst>
              <a:ext uri="{FF2B5EF4-FFF2-40B4-BE49-F238E27FC236}">
                <a16:creationId xmlns:a16="http://schemas.microsoft.com/office/drawing/2014/main" id="{721C2013-00A2-46D7-9DC0-3DC150B23A06}"/>
              </a:ext>
            </a:extLst>
          </p:cNvPr>
          <p:cNvSpPr txBox="1"/>
          <p:nvPr/>
        </p:nvSpPr>
        <p:spPr>
          <a:xfrm>
            <a:off x="1081424" y="1952810"/>
            <a:ext cx="394082" cy="877215"/>
          </a:xfrm>
          <a:prstGeom prst="rect">
            <a:avLst/>
          </a:prstGeom>
          <a:noFill/>
        </p:spPr>
        <p:txBody>
          <a:bodyPr vert="wordArtVertRtl" wrap="square" rtlCol="0" anchor="ctr">
            <a:spAutoFit/>
          </a:bodyPr>
          <a:lstStyle/>
          <a:p>
            <a:r>
              <a:rPr kumimoji="1" lang="ja-JP" altLang="en-US" sz="1400">
                <a:solidFill>
                  <a:srgbClr val="FF0000"/>
                </a:solidFill>
              </a:rPr>
              <a:t>長方形</a:t>
            </a:r>
          </a:p>
        </p:txBody>
      </p:sp>
      <p:sp>
        <p:nvSpPr>
          <p:cNvPr id="101" name="テキスト ボックス 100">
            <a:extLst>
              <a:ext uri="{FF2B5EF4-FFF2-40B4-BE49-F238E27FC236}">
                <a16:creationId xmlns:a16="http://schemas.microsoft.com/office/drawing/2014/main" id="{9E82FA18-F766-4CC6-BE5D-1D8DCE98EDD9}"/>
              </a:ext>
            </a:extLst>
          </p:cNvPr>
          <p:cNvSpPr txBox="1"/>
          <p:nvPr/>
        </p:nvSpPr>
        <p:spPr>
          <a:xfrm>
            <a:off x="1408568" y="2138001"/>
            <a:ext cx="394082" cy="877215"/>
          </a:xfrm>
          <a:prstGeom prst="rect">
            <a:avLst/>
          </a:prstGeom>
          <a:noFill/>
        </p:spPr>
        <p:txBody>
          <a:bodyPr vert="wordArtVertRtl" wrap="square" rtlCol="0" anchor="ctr">
            <a:spAutoFit/>
          </a:bodyPr>
          <a:lstStyle/>
          <a:p>
            <a:r>
              <a:rPr kumimoji="1" lang="ja-JP" altLang="en-US" sz="1400">
                <a:solidFill>
                  <a:srgbClr val="FF0000"/>
                </a:solidFill>
              </a:rPr>
              <a:t>円</a:t>
            </a:r>
          </a:p>
        </p:txBody>
      </p:sp>
      <p:sp>
        <p:nvSpPr>
          <p:cNvPr id="102" name="テキスト ボックス 101">
            <a:extLst>
              <a:ext uri="{FF2B5EF4-FFF2-40B4-BE49-F238E27FC236}">
                <a16:creationId xmlns:a16="http://schemas.microsoft.com/office/drawing/2014/main" id="{7B2F6131-2B89-41D5-8EEB-0305229B0861}"/>
              </a:ext>
            </a:extLst>
          </p:cNvPr>
          <p:cNvSpPr txBox="1"/>
          <p:nvPr/>
        </p:nvSpPr>
        <p:spPr>
          <a:xfrm>
            <a:off x="1710325" y="1952810"/>
            <a:ext cx="394082" cy="877215"/>
          </a:xfrm>
          <a:prstGeom prst="rect">
            <a:avLst/>
          </a:prstGeom>
          <a:noFill/>
        </p:spPr>
        <p:txBody>
          <a:bodyPr vert="wordArtVertRtl" wrap="square" rtlCol="0" anchor="ctr">
            <a:spAutoFit/>
          </a:bodyPr>
          <a:lstStyle/>
          <a:p>
            <a:r>
              <a:rPr kumimoji="1" lang="ja-JP" altLang="en-US" sz="1400" spc="-150">
                <a:solidFill>
                  <a:srgbClr val="FF0000"/>
                </a:solidFill>
              </a:rPr>
              <a:t>ポリゴン</a:t>
            </a:r>
          </a:p>
        </p:txBody>
      </p:sp>
      <p:sp>
        <p:nvSpPr>
          <p:cNvPr id="103" name="テキスト ボックス 102">
            <a:extLst>
              <a:ext uri="{FF2B5EF4-FFF2-40B4-BE49-F238E27FC236}">
                <a16:creationId xmlns:a16="http://schemas.microsoft.com/office/drawing/2014/main" id="{99571AE8-914B-40A4-820D-3FAE1111586C}"/>
              </a:ext>
            </a:extLst>
          </p:cNvPr>
          <p:cNvSpPr txBox="1"/>
          <p:nvPr/>
        </p:nvSpPr>
        <p:spPr>
          <a:xfrm>
            <a:off x="2009355" y="1929660"/>
            <a:ext cx="394082" cy="1067912"/>
          </a:xfrm>
          <a:prstGeom prst="rect">
            <a:avLst/>
          </a:prstGeom>
          <a:noFill/>
        </p:spPr>
        <p:txBody>
          <a:bodyPr vert="wordArtVertRtl" wrap="square" rtlCol="0" anchor="ctr">
            <a:spAutoFit/>
          </a:bodyPr>
          <a:lstStyle/>
          <a:p>
            <a:r>
              <a:rPr kumimoji="1" lang="ja-JP" altLang="en-US" sz="1400" spc="-300">
                <a:solidFill>
                  <a:srgbClr val="FF0000"/>
                </a:solidFill>
              </a:rPr>
              <a:t>オフセット</a:t>
            </a:r>
          </a:p>
        </p:txBody>
      </p:sp>
      <p:sp>
        <p:nvSpPr>
          <p:cNvPr id="104" name="テキスト ボックス 103">
            <a:extLst>
              <a:ext uri="{FF2B5EF4-FFF2-40B4-BE49-F238E27FC236}">
                <a16:creationId xmlns:a16="http://schemas.microsoft.com/office/drawing/2014/main" id="{EDF16190-8C13-4152-A7EE-53B1011192A7}"/>
              </a:ext>
            </a:extLst>
          </p:cNvPr>
          <p:cNvSpPr txBox="1"/>
          <p:nvPr/>
        </p:nvSpPr>
        <p:spPr>
          <a:xfrm>
            <a:off x="2278107" y="1952810"/>
            <a:ext cx="394082" cy="877215"/>
          </a:xfrm>
          <a:prstGeom prst="rect">
            <a:avLst/>
          </a:prstGeom>
          <a:noFill/>
        </p:spPr>
        <p:txBody>
          <a:bodyPr vert="wordArtVertRtl" wrap="square" rtlCol="0" anchor="ctr">
            <a:spAutoFit/>
          </a:bodyPr>
          <a:lstStyle/>
          <a:p>
            <a:r>
              <a:rPr kumimoji="1" lang="ja-JP" altLang="en-US" sz="1400" spc="-150">
                <a:solidFill>
                  <a:srgbClr val="FF0000"/>
                </a:solidFill>
              </a:rPr>
              <a:t>テキスト</a:t>
            </a:r>
          </a:p>
        </p:txBody>
      </p:sp>
      <p:sp>
        <p:nvSpPr>
          <p:cNvPr id="105" name="テキスト ボックス 104">
            <a:extLst>
              <a:ext uri="{FF2B5EF4-FFF2-40B4-BE49-F238E27FC236}">
                <a16:creationId xmlns:a16="http://schemas.microsoft.com/office/drawing/2014/main" id="{5D3F7A5D-7AA5-4101-9216-D5C4262DD33C}"/>
              </a:ext>
            </a:extLst>
          </p:cNvPr>
          <p:cNvSpPr txBox="1"/>
          <p:nvPr/>
        </p:nvSpPr>
        <p:spPr>
          <a:xfrm>
            <a:off x="2532917" y="1952810"/>
            <a:ext cx="394082" cy="877215"/>
          </a:xfrm>
          <a:prstGeom prst="rect">
            <a:avLst/>
          </a:prstGeom>
          <a:noFill/>
        </p:spPr>
        <p:txBody>
          <a:bodyPr vert="wordArtVertRtl" wrap="square" rtlCol="0" anchor="ctr">
            <a:spAutoFit/>
          </a:bodyPr>
          <a:lstStyle/>
          <a:p>
            <a:r>
              <a:rPr kumimoji="1" lang="ja-JP" altLang="en-US" sz="1400">
                <a:solidFill>
                  <a:srgbClr val="FF0000"/>
                </a:solidFill>
              </a:rPr>
              <a:t>ラベル</a:t>
            </a:r>
          </a:p>
        </p:txBody>
      </p:sp>
      <p:sp>
        <p:nvSpPr>
          <p:cNvPr id="106" name="テキスト ボックス 105">
            <a:extLst>
              <a:ext uri="{FF2B5EF4-FFF2-40B4-BE49-F238E27FC236}">
                <a16:creationId xmlns:a16="http://schemas.microsoft.com/office/drawing/2014/main" id="{2348764B-CBCC-44B9-8B8C-A4628BA95E0C}"/>
              </a:ext>
            </a:extLst>
          </p:cNvPr>
          <p:cNvSpPr txBox="1"/>
          <p:nvPr/>
        </p:nvSpPr>
        <p:spPr>
          <a:xfrm>
            <a:off x="2774178" y="2080134"/>
            <a:ext cx="394082" cy="642701"/>
          </a:xfrm>
          <a:prstGeom prst="rect">
            <a:avLst/>
          </a:prstGeom>
          <a:noFill/>
        </p:spPr>
        <p:txBody>
          <a:bodyPr vert="wordArtVertRtl" wrap="square" rtlCol="0" anchor="ctr">
            <a:spAutoFit/>
          </a:bodyPr>
          <a:lstStyle/>
          <a:p>
            <a:r>
              <a:rPr kumimoji="1" lang="ja-JP" altLang="en-US" sz="1400">
                <a:solidFill>
                  <a:srgbClr val="FF0000"/>
                </a:solidFill>
              </a:rPr>
              <a:t>寸法</a:t>
            </a:r>
          </a:p>
        </p:txBody>
      </p:sp>
      <p:sp>
        <p:nvSpPr>
          <p:cNvPr id="107" name="テキスト ボックス 106">
            <a:extLst>
              <a:ext uri="{FF2B5EF4-FFF2-40B4-BE49-F238E27FC236}">
                <a16:creationId xmlns:a16="http://schemas.microsoft.com/office/drawing/2014/main" id="{39705703-2BF7-4D40-87A8-F1470B2C1F20}"/>
              </a:ext>
            </a:extLst>
          </p:cNvPr>
          <p:cNvSpPr txBox="1"/>
          <p:nvPr/>
        </p:nvSpPr>
        <p:spPr>
          <a:xfrm>
            <a:off x="3060398" y="2161153"/>
            <a:ext cx="394082" cy="541592"/>
          </a:xfrm>
          <a:prstGeom prst="rect">
            <a:avLst/>
          </a:prstGeom>
          <a:noFill/>
        </p:spPr>
        <p:txBody>
          <a:bodyPr vert="wordArtVertRtl" wrap="square" rtlCol="0" anchor="ctr">
            <a:spAutoFit/>
          </a:bodyPr>
          <a:lstStyle/>
          <a:p>
            <a:r>
              <a:rPr kumimoji="1" lang="ja-JP" altLang="en-US" sz="1400">
                <a:solidFill>
                  <a:srgbClr val="FF0000"/>
                </a:solidFill>
              </a:rPr>
              <a:t>表</a:t>
            </a:r>
          </a:p>
        </p:txBody>
      </p:sp>
      <p:sp>
        <p:nvSpPr>
          <p:cNvPr id="111" name="正方形/長方形 110">
            <a:extLst>
              <a:ext uri="{FF2B5EF4-FFF2-40B4-BE49-F238E27FC236}">
                <a16:creationId xmlns:a16="http://schemas.microsoft.com/office/drawing/2014/main" id="{4F80F51C-7A2B-48A1-BE31-75B8C7A86E44}"/>
              </a:ext>
            </a:extLst>
          </p:cNvPr>
          <p:cNvSpPr/>
          <p:nvPr/>
        </p:nvSpPr>
        <p:spPr>
          <a:xfrm>
            <a:off x="222387" y="1694454"/>
            <a:ext cx="5736709" cy="25973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13" name="直線コネクタ 112">
            <a:extLst>
              <a:ext uri="{FF2B5EF4-FFF2-40B4-BE49-F238E27FC236}">
                <a16:creationId xmlns:a16="http://schemas.microsoft.com/office/drawing/2014/main" id="{BF6D569E-BA83-4B56-BA6F-073AB756D28D}"/>
              </a:ext>
            </a:extLst>
          </p:cNvPr>
          <p:cNvCxnSpPr>
            <a:cxnSpLocks/>
          </p:cNvCxnSpPr>
          <p:nvPr/>
        </p:nvCxnSpPr>
        <p:spPr>
          <a:xfrm flipH="1" flipV="1">
            <a:off x="364307" y="1966015"/>
            <a:ext cx="0" cy="422084"/>
          </a:xfrm>
          <a:prstGeom prst="line">
            <a:avLst/>
          </a:prstGeom>
          <a:ln w="12700">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7" name="右中かっこ 116">
            <a:extLst>
              <a:ext uri="{FF2B5EF4-FFF2-40B4-BE49-F238E27FC236}">
                <a16:creationId xmlns:a16="http://schemas.microsoft.com/office/drawing/2014/main" id="{FB50A768-A7DB-4CCA-B955-335E6096F0ED}"/>
              </a:ext>
            </a:extLst>
          </p:cNvPr>
          <p:cNvSpPr/>
          <p:nvPr/>
        </p:nvSpPr>
        <p:spPr>
          <a:xfrm rot="5400000">
            <a:off x="1736380" y="1490749"/>
            <a:ext cx="450289" cy="2800356"/>
          </a:xfrm>
          <a:prstGeom prst="rightBrace">
            <a:avLst/>
          </a:prstGeom>
          <a:ln w="158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8" name="テキスト ボックス 117">
            <a:extLst>
              <a:ext uri="{FF2B5EF4-FFF2-40B4-BE49-F238E27FC236}">
                <a16:creationId xmlns:a16="http://schemas.microsoft.com/office/drawing/2014/main" id="{1A3C2817-5129-47D4-AB23-7E47ACD89248}"/>
              </a:ext>
            </a:extLst>
          </p:cNvPr>
          <p:cNvSpPr txBox="1"/>
          <p:nvPr/>
        </p:nvSpPr>
        <p:spPr>
          <a:xfrm>
            <a:off x="1331159" y="3194262"/>
            <a:ext cx="1415772" cy="338554"/>
          </a:xfrm>
          <a:prstGeom prst="rect">
            <a:avLst/>
          </a:prstGeom>
          <a:noFill/>
        </p:spPr>
        <p:txBody>
          <a:bodyPr wrap="square" rtlCol="0" anchor="ctr">
            <a:spAutoFit/>
          </a:bodyPr>
          <a:lstStyle/>
          <a:p>
            <a:r>
              <a:rPr kumimoji="1" lang="ja-JP" altLang="en-US" sz="1600" i="1">
                <a:solidFill>
                  <a:srgbClr val="FF0000"/>
                </a:solidFill>
              </a:rPr>
              <a:t>描画ツール</a:t>
            </a:r>
          </a:p>
        </p:txBody>
      </p:sp>
      <p:sp>
        <p:nvSpPr>
          <p:cNvPr id="127" name="テキスト ボックス 126">
            <a:extLst>
              <a:ext uri="{FF2B5EF4-FFF2-40B4-BE49-F238E27FC236}">
                <a16:creationId xmlns:a16="http://schemas.microsoft.com/office/drawing/2014/main" id="{FAD89EC1-36D1-4D72-B5E6-E88EBB7FD0DC}"/>
              </a:ext>
            </a:extLst>
          </p:cNvPr>
          <p:cNvSpPr txBox="1"/>
          <p:nvPr/>
        </p:nvSpPr>
        <p:spPr>
          <a:xfrm>
            <a:off x="3613655" y="917892"/>
            <a:ext cx="394082" cy="770025"/>
          </a:xfrm>
          <a:prstGeom prst="rect">
            <a:avLst/>
          </a:prstGeom>
          <a:noFill/>
        </p:spPr>
        <p:txBody>
          <a:bodyPr vert="wordArtVertRtl" wrap="square" rtlCol="0" anchor="ctr">
            <a:spAutoFit/>
          </a:bodyPr>
          <a:lstStyle/>
          <a:p>
            <a:r>
              <a:rPr kumimoji="1" lang="ja-JP" altLang="en-US" sz="1400" spc="-300">
                <a:solidFill>
                  <a:srgbClr val="FF0000"/>
                </a:solidFill>
              </a:rPr>
              <a:t>スタイル</a:t>
            </a:r>
          </a:p>
        </p:txBody>
      </p:sp>
      <p:sp>
        <p:nvSpPr>
          <p:cNvPr id="129" name="テキスト ボックス 128">
            <a:extLst>
              <a:ext uri="{FF2B5EF4-FFF2-40B4-BE49-F238E27FC236}">
                <a16:creationId xmlns:a16="http://schemas.microsoft.com/office/drawing/2014/main" id="{76D613EE-ABDC-4CFC-9941-321F6055397A}"/>
              </a:ext>
            </a:extLst>
          </p:cNvPr>
          <p:cNvSpPr txBox="1"/>
          <p:nvPr/>
        </p:nvSpPr>
        <p:spPr>
          <a:xfrm>
            <a:off x="4105387" y="1124239"/>
            <a:ext cx="394082" cy="642701"/>
          </a:xfrm>
          <a:prstGeom prst="rect">
            <a:avLst/>
          </a:prstGeom>
          <a:noFill/>
        </p:spPr>
        <p:txBody>
          <a:bodyPr vert="wordArtVertRtl" wrap="square" rtlCol="0" anchor="ctr">
            <a:spAutoFit/>
          </a:bodyPr>
          <a:lstStyle/>
          <a:p>
            <a:r>
              <a:rPr kumimoji="1" lang="ja-JP" altLang="en-US" sz="1400">
                <a:solidFill>
                  <a:srgbClr val="FF0000"/>
                </a:solidFill>
              </a:rPr>
              <a:t>結合</a:t>
            </a:r>
          </a:p>
        </p:txBody>
      </p:sp>
      <p:sp>
        <p:nvSpPr>
          <p:cNvPr id="130" name="テキスト ボックス 129">
            <a:extLst>
              <a:ext uri="{FF2B5EF4-FFF2-40B4-BE49-F238E27FC236}">
                <a16:creationId xmlns:a16="http://schemas.microsoft.com/office/drawing/2014/main" id="{7ED45805-F523-4458-984B-D61DFA960AE6}"/>
              </a:ext>
            </a:extLst>
          </p:cNvPr>
          <p:cNvSpPr txBox="1"/>
          <p:nvPr/>
        </p:nvSpPr>
        <p:spPr>
          <a:xfrm>
            <a:off x="3350644" y="1124239"/>
            <a:ext cx="394082" cy="642701"/>
          </a:xfrm>
          <a:prstGeom prst="rect">
            <a:avLst/>
          </a:prstGeom>
          <a:noFill/>
        </p:spPr>
        <p:txBody>
          <a:bodyPr vert="wordArtVertRtl" wrap="square" rtlCol="0" anchor="ctr">
            <a:spAutoFit/>
          </a:bodyPr>
          <a:lstStyle/>
          <a:p>
            <a:r>
              <a:rPr kumimoji="1" lang="ja-JP" altLang="en-US" sz="1400">
                <a:solidFill>
                  <a:srgbClr val="FF0000"/>
                </a:solidFill>
              </a:rPr>
              <a:t>消去</a:t>
            </a:r>
          </a:p>
        </p:txBody>
      </p:sp>
      <p:sp>
        <p:nvSpPr>
          <p:cNvPr id="131" name="テキスト ボックス 130">
            <a:extLst>
              <a:ext uri="{FF2B5EF4-FFF2-40B4-BE49-F238E27FC236}">
                <a16:creationId xmlns:a16="http://schemas.microsoft.com/office/drawing/2014/main" id="{9C35FF0D-8F36-4205-B86B-9DD39428C91A}"/>
              </a:ext>
            </a:extLst>
          </p:cNvPr>
          <p:cNvSpPr txBox="1"/>
          <p:nvPr/>
        </p:nvSpPr>
        <p:spPr>
          <a:xfrm>
            <a:off x="3858306" y="1124239"/>
            <a:ext cx="394082" cy="642701"/>
          </a:xfrm>
          <a:prstGeom prst="rect">
            <a:avLst/>
          </a:prstGeom>
          <a:noFill/>
        </p:spPr>
        <p:txBody>
          <a:bodyPr vert="wordArtVertRtl" wrap="square" rtlCol="0" anchor="ctr">
            <a:spAutoFit/>
          </a:bodyPr>
          <a:lstStyle/>
          <a:p>
            <a:r>
              <a:rPr kumimoji="1" lang="ja-JP" altLang="en-US" sz="1400">
                <a:solidFill>
                  <a:srgbClr val="FF0000"/>
                </a:solidFill>
              </a:rPr>
              <a:t>分割</a:t>
            </a:r>
          </a:p>
        </p:txBody>
      </p:sp>
      <p:sp>
        <p:nvSpPr>
          <p:cNvPr id="47" name="テキスト ボックス 46">
            <a:extLst>
              <a:ext uri="{FF2B5EF4-FFF2-40B4-BE49-F238E27FC236}">
                <a16:creationId xmlns:a16="http://schemas.microsoft.com/office/drawing/2014/main" id="{632F51D8-DF4D-43C8-903D-DAC6968C5C1B}"/>
              </a:ext>
            </a:extLst>
          </p:cNvPr>
          <p:cNvSpPr txBox="1"/>
          <p:nvPr/>
        </p:nvSpPr>
        <p:spPr>
          <a:xfrm>
            <a:off x="6092647" y="5568589"/>
            <a:ext cx="1758653" cy="338554"/>
          </a:xfrm>
          <a:prstGeom prst="rect">
            <a:avLst/>
          </a:prstGeom>
          <a:noFill/>
        </p:spPr>
        <p:txBody>
          <a:bodyPr wrap="square" rtlCol="0" anchor="ctr">
            <a:spAutoFit/>
          </a:bodyPr>
          <a:lstStyle/>
          <a:p>
            <a:pPr algn="ctr"/>
            <a:r>
              <a:rPr kumimoji="1" lang="ja-JP" altLang="en-US" sz="1600" i="1">
                <a:solidFill>
                  <a:srgbClr val="FF0000"/>
                </a:solidFill>
              </a:rPr>
              <a:t>ズームリスト</a:t>
            </a:r>
          </a:p>
        </p:txBody>
      </p:sp>
      <p:sp>
        <p:nvSpPr>
          <p:cNvPr id="49" name="正方形/長方形 48">
            <a:extLst>
              <a:ext uri="{FF2B5EF4-FFF2-40B4-BE49-F238E27FC236}">
                <a16:creationId xmlns:a16="http://schemas.microsoft.com/office/drawing/2014/main" id="{90500781-45C7-43ED-8F85-4F5DE6B82E4B}"/>
              </a:ext>
            </a:extLst>
          </p:cNvPr>
          <p:cNvSpPr/>
          <p:nvPr/>
        </p:nvSpPr>
        <p:spPr>
          <a:xfrm>
            <a:off x="7707714" y="1920405"/>
            <a:ext cx="1886195" cy="4590883"/>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8130902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グループ化 1">
            <a:extLst>
              <a:ext uri="{FF2B5EF4-FFF2-40B4-BE49-F238E27FC236}">
                <a16:creationId xmlns:a16="http://schemas.microsoft.com/office/drawing/2014/main" id="{9443FF59-276E-43ED-88FC-76F10090A6CE}"/>
              </a:ext>
            </a:extLst>
          </p:cNvPr>
          <p:cNvGrpSpPr/>
          <p:nvPr/>
        </p:nvGrpSpPr>
        <p:grpSpPr>
          <a:xfrm>
            <a:off x="5186716" y="1052513"/>
            <a:ext cx="2251804" cy="5452737"/>
            <a:chOff x="5186716" y="1052513"/>
            <a:chExt cx="2251804" cy="5452737"/>
          </a:xfrm>
        </p:grpSpPr>
        <p:pic>
          <p:nvPicPr>
            <p:cNvPr id="28" name="図 27" descr="スクリーンショットの画面&#10;&#10;自動的に生成された説明">
              <a:extLst>
                <a:ext uri="{FF2B5EF4-FFF2-40B4-BE49-F238E27FC236}">
                  <a16:creationId xmlns:a16="http://schemas.microsoft.com/office/drawing/2014/main" id="{93513193-AA3B-4272-B8CF-E53123617E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6716" y="1052513"/>
              <a:ext cx="2251804" cy="5276616"/>
            </a:xfrm>
            <a:prstGeom prst="rect">
              <a:avLst/>
            </a:prstGeom>
          </p:spPr>
        </p:pic>
        <p:pic>
          <p:nvPicPr>
            <p:cNvPr id="3" name="図 2">
              <a:extLst>
                <a:ext uri="{FF2B5EF4-FFF2-40B4-BE49-F238E27FC236}">
                  <a16:creationId xmlns:a16="http://schemas.microsoft.com/office/drawing/2014/main" id="{706985C1-280A-D54C-82CA-C55F606090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02086" y="5210236"/>
              <a:ext cx="2236434" cy="1295014"/>
            </a:xfrm>
            <a:prstGeom prst="rect">
              <a:avLst/>
            </a:prstGeom>
          </p:spPr>
        </p:pic>
      </p:grpSp>
      <p:sp>
        <p:nvSpPr>
          <p:cNvPr id="8" name="字幕 7">
            <a:extLst>
              <a:ext uri="{FF2B5EF4-FFF2-40B4-BE49-F238E27FC236}">
                <a16:creationId xmlns:a16="http://schemas.microsoft.com/office/drawing/2014/main" id="{F5DEDF32-7286-45C4-8E7D-C76197229F6C}"/>
              </a:ext>
            </a:extLst>
          </p:cNvPr>
          <p:cNvSpPr>
            <a:spLocks noGrp="1"/>
          </p:cNvSpPr>
          <p:nvPr>
            <p:ph type="subTitle" idx="10"/>
          </p:nvPr>
        </p:nvSpPr>
        <p:spPr/>
        <p:txBody>
          <a:bodyPr/>
          <a:lstStyle/>
          <a:p>
            <a:r>
              <a:rPr kumimoji="1" lang="ja-JP" altLang="en-US"/>
              <a:t>③ダイアログボックス</a:t>
            </a:r>
            <a:r>
              <a:rPr lang="ja-JP" altLang="en-US"/>
              <a:t>　</a:t>
            </a:r>
            <a:endParaRPr kumimoji="1" lang="ja-JP" altLang="en-US"/>
          </a:p>
        </p:txBody>
      </p:sp>
      <p:sp>
        <p:nvSpPr>
          <p:cNvPr id="6" name="タイトル 5">
            <a:extLst>
              <a:ext uri="{FF2B5EF4-FFF2-40B4-BE49-F238E27FC236}">
                <a16:creationId xmlns:a16="http://schemas.microsoft.com/office/drawing/2014/main" id="{E8499E47-58E5-4199-8636-B5EF8A91FF00}"/>
              </a:ext>
            </a:extLst>
          </p:cNvPr>
          <p:cNvSpPr>
            <a:spLocks noGrp="1"/>
          </p:cNvSpPr>
          <p:nvPr>
            <p:ph type="title"/>
          </p:nvPr>
        </p:nvSpPr>
        <p:spPr/>
        <p:txBody>
          <a:bodyPr/>
          <a:lstStyle/>
          <a:p>
            <a:endParaRPr kumimoji="1" lang="ja-JP" altLang="en-US"/>
          </a:p>
        </p:txBody>
      </p:sp>
      <p:sp>
        <p:nvSpPr>
          <p:cNvPr id="27" name="正方形/長方形 26">
            <a:extLst>
              <a:ext uri="{FF2B5EF4-FFF2-40B4-BE49-F238E27FC236}">
                <a16:creationId xmlns:a16="http://schemas.microsoft.com/office/drawing/2014/main" id="{552F8926-2421-4F9D-8F8E-ECE31E51F308}"/>
              </a:ext>
            </a:extLst>
          </p:cNvPr>
          <p:cNvSpPr/>
          <p:nvPr/>
        </p:nvSpPr>
        <p:spPr>
          <a:xfrm>
            <a:off x="7356777" y="1064789"/>
            <a:ext cx="2717599" cy="5471178"/>
          </a:xfrm>
          <a:prstGeom prst="rect">
            <a:avLst/>
          </a:prstGeom>
        </p:spPr>
        <p:txBody>
          <a:bodyPr wrap="square">
            <a:spAutoFit/>
          </a:bodyPr>
          <a:lstStyle/>
          <a:p>
            <a:pPr>
              <a:lnSpc>
                <a:spcPct val="120000"/>
              </a:lnSpc>
            </a:pPr>
            <a:r>
              <a:rPr lang="en-US" altLang="ja-JP" sz="1600" i="1">
                <a:solidFill>
                  <a:schemeClr val="tx1">
                    <a:lumMod val="65000"/>
                    <a:lumOff val="35000"/>
                  </a:schemeClr>
                </a:solidFill>
                <a:latin typeface="+mn-ea"/>
              </a:rPr>
              <a:t>〔 SketchUp</a:t>
            </a:r>
            <a:r>
              <a:rPr lang="ja-JP" altLang="en-US" sz="1600" i="1">
                <a:solidFill>
                  <a:schemeClr val="tx1">
                    <a:lumMod val="65000"/>
                    <a:lumOff val="35000"/>
                  </a:schemeClr>
                </a:solidFill>
                <a:latin typeface="+mn-ea"/>
              </a:rPr>
              <a:t>モデル</a:t>
            </a:r>
            <a:r>
              <a:rPr lang="en-US" altLang="ja-JP" sz="1600" i="1" dirty="0">
                <a:solidFill>
                  <a:schemeClr val="tx1">
                    <a:lumMod val="65000"/>
                    <a:lumOff val="35000"/>
                  </a:schemeClr>
                </a:solidFill>
                <a:latin typeface="+mn-ea"/>
              </a:rPr>
              <a:t>〕</a:t>
            </a:r>
            <a:endParaRPr lang="ja-JP" altLang="en-US" sz="1600" i="1">
              <a:solidFill>
                <a:schemeClr val="tx1">
                  <a:lumMod val="65000"/>
                  <a:lumOff val="35000"/>
                </a:schemeClr>
              </a:solidFill>
              <a:latin typeface="+mn-ea"/>
            </a:endParaRPr>
          </a:p>
          <a:p>
            <a:pPr>
              <a:lnSpc>
                <a:spcPct val="120000"/>
              </a:lnSpc>
            </a:pPr>
            <a:r>
              <a:rPr lang="ja-JP" altLang="en-US" sz="1300" i="1">
                <a:solidFill>
                  <a:schemeClr val="tx1">
                    <a:lumMod val="65000"/>
                    <a:lumOff val="35000"/>
                  </a:schemeClr>
                </a:solidFill>
                <a:latin typeface="+mn-ea"/>
              </a:rPr>
              <a:t>・ビューポイント</a:t>
            </a:r>
          </a:p>
          <a:p>
            <a:pPr>
              <a:lnSpc>
                <a:spcPct val="120000"/>
              </a:lnSpc>
              <a:tabLst>
                <a:tab pos="174625" algn="l"/>
              </a:tabLst>
            </a:pPr>
            <a:r>
              <a:rPr lang="ja-JP" altLang="en-US" sz="1300" i="1">
                <a:solidFill>
                  <a:schemeClr val="tx1">
                    <a:lumMod val="65000"/>
                    <a:lumOff val="35000"/>
                  </a:schemeClr>
                </a:solidFill>
                <a:latin typeface="+mn-ea"/>
              </a:rPr>
              <a:t>　登録された</a:t>
            </a:r>
            <a:r>
              <a:rPr lang="en-US" altLang="ja-JP" sz="1300" i="1">
                <a:solidFill>
                  <a:schemeClr val="tx1">
                    <a:lumMod val="65000"/>
                    <a:lumOff val="35000"/>
                  </a:schemeClr>
                </a:solidFill>
                <a:latin typeface="+mn-ea"/>
              </a:rPr>
              <a:t>SketchUp</a:t>
            </a:r>
            <a:r>
              <a:rPr lang="ja-JP" altLang="en-US" sz="1300" i="1">
                <a:solidFill>
                  <a:schemeClr val="tx1">
                    <a:lumMod val="65000"/>
                    <a:lumOff val="35000"/>
                  </a:schemeClr>
                </a:solidFill>
                <a:latin typeface="+mn-ea"/>
              </a:rPr>
              <a:t>の</a:t>
            </a:r>
            <a:endParaRPr lang="en-US" altLang="ja-JP" sz="1300" i="1" dirty="0">
              <a:solidFill>
                <a:schemeClr val="tx1">
                  <a:lumMod val="65000"/>
                  <a:lumOff val="35000"/>
                </a:schemeClr>
              </a:solidFill>
              <a:latin typeface="+mn-ea"/>
            </a:endParaRPr>
          </a:p>
          <a:p>
            <a:pPr>
              <a:lnSpc>
                <a:spcPct val="120000"/>
              </a:lnSpc>
              <a:tabLst>
                <a:tab pos="174625" algn="l"/>
              </a:tabLst>
            </a:pPr>
            <a:r>
              <a:rPr lang="ja-JP" altLang="en-US" sz="1300" i="1">
                <a:solidFill>
                  <a:schemeClr val="tx1">
                    <a:lumMod val="65000"/>
                    <a:lumOff val="35000"/>
                  </a:schemeClr>
                </a:solidFill>
                <a:latin typeface="+mn-ea"/>
              </a:rPr>
              <a:t>　シーンを管理</a:t>
            </a:r>
            <a:endParaRPr lang="en-US" altLang="ja-JP" sz="1300" i="1" dirty="0">
              <a:solidFill>
                <a:schemeClr val="tx1">
                  <a:lumMod val="65000"/>
                  <a:lumOff val="35000"/>
                </a:schemeClr>
              </a:solidFill>
              <a:latin typeface="+mn-ea"/>
            </a:endParaRPr>
          </a:p>
          <a:p>
            <a:pPr>
              <a:lnSpc>
                <a:spcPct val="120000"/>
              </a:lnSpc>
            </a:pPr>
            <a:r>
              <a:rPr lang="ja-JP" altLang="en-US" sz="1300" i="1">
                <a:solidFill>
                  <a:schemeClr val="tx1">
                    <a:lumMod val="65000"/>
                    <a:lumOff val="35000"/>
                  </a:schemeClr>
                </a:solidFill>
                <a:latin typeface="+mn-ea"/>
              </a:rPr>
              <a:t>・スタイル</a:t>
            </a:r>
          </a:p>
          <a:p>
            <a:pPr>
              <a:lnSpc>
                <a:spcPct val="120000"/>
              </a:lnSpc>
            </a:pPr>
            <a:r>
              <a:rPr lang="ja-JP" altLang="en-US" sz="1300" i="1">
                <a:solidFill>
                  <a:schemeClr val="tx1">
                    <a:lumMod val="65000"/>
                    <a:lumOff val="35000"/>
                  </a:schemeClr>
                </a:solidFill>
                <a:latin typeface="+mn-ea"/>
              </a:rPr>
              <a:t> 　モデルを様々なスタイル</a:t>
            </a:r>
            <a:endParaRPr lang="en-US" altLang="ja-JP" sz="1300" i="1">
              <a:solidFill>
                <a:schemeClr val="tx1">
                  <a:lumMod val="65000"/>
                  <a:lumOff val="35000"/>
                </a:schemeClr>
              </a:solidFill>
              <a:latin typeface="+mn-ea"/>
            </a:endParaRPr>
          </a:p>
          <a:p>
            <a:pPr>
              <a:lnSpc>
                <a:spcPct val="120000"/>
              </a:lnSpc>
            </a:pPr>
            <a:r>
              <a:rPr lang="ja-JP" altLang="en-US" sz="1300" i="1">
                <a:solidFill>
                  <a:schemeClr val="tx1">
                    <a:lumMod val="65000"/>
                    <a:lumOff val="35000"/>
                  </a:schemeClr>
                </a:solidFill>
                <a:latin typeface="+mn-ea"/>
              </a:rPr>
              <a:t>　で表示</a:t>
            </a:r>
            <a:endParaRPr lang="en-US" altLang="ja-JP" sz="1300" i="1" dirty="0">
              <a:solidFill>
                <a:schemeClr val="tx1">
                  <a:lumMod val="65000"/>
                  <a:lumOff val="35000"/>
                </a:schemeClr>
              </a:solidFill>
              <a:latin typeface="+mn-ea"/>
            </a:endParaRPr>
          </a:p>
          <a:p>
            <a:pPr>
              <a:lnSpc>
                <a:spcPct val="120000"/>
              </a:lnSpc>
            </a:pPr>
            <a:endParaRPr lang="en-US" altLang="ja-JP" sz="1400" i="1" dirty="0">
              <a:solidFill>
                <a:schemeClr val="tx1">
                  <a:lumMod val="65000"/>
                  <a:lumOff val="35000"/>
                </a:schemeClr>
              </a:solidFill>
              <a:latin typeface="+mn-ea"/>
            </a:endParaRPr>
          </a:p>
          <a:p>
            <a:pPr>
              <a:lnSpc>
                <a:spcPct val="120000"/>
              </a:lnSpc>
            </a:pPr>
            <a:r>
              <a:rPr lang="en-US" altLang="ja-JP" sz="1600" i="1" dirty="0">
                <a:solidFill>
                  <a:schemeClr val="tx1">
                    <a:lumMod val="65000"/>
                    <a:lumOff val="35000"/>
                  </a:schemeClr>
                </a:solidFill>
                <a:latin typeface="+mn-ea"/>
              </a:rPr>
              <a:t>〔</a:t>
            </a:r>
            <a:r>
              <a:rPr lang="ja-JP" altLang="en-US" sz="1600" i="1">
                <a:solidFill>
                  <a:schemeClr val="tx1">
                    <a:lumMod val="65000"/>
                    <a:lumOff val="35000"/>
                  </a:schemeClr>
                </a:solidFill>
                <a:latin typeface="+mn-ea"/>
              </a:rPr>
              <a:t>ページ</a:t>
            </a:r>
            <a:r>
              <a:rPr lang="en-US" altLang="ja-JP" sz="1600" i="1" dirty="0">
                <a:solidFill>
                  <a:schemeClr val="tx1">
                    <a:lumMod val="65000"/>
                    <a:lumOff val="35000"/>
                  </a:schemeClr>
                </a:solidFill>
                <a:latin typeface="+mn-ea"/>
              </a:rPr>
              <a:t>〕</a:t>
            </a:r>
          </a:p>
          <a:p>
            <a:r>
              <a:rPr lang="ja-JP" altLang="en-US" sz="1300" i="1">
                <a:solidFill>
                  <a:schemeClr val="tx1">
                    <a:lumMod val="65000"/>
                    <a:lumOff val="35000"/>
                  </a:schemeClr>
                </a:solidFill>
                <a:latin typeface="+mn-ea"/>
              </a:rPr>
              <a:t>  複数のページが作成できる　</a:t>
            </a:r>
            <a:endParaRPr lang="en-US" altLang="ja-JP" sz="1300" i="1" dirty="0">
              <a:solidFill>
                <a:schemeClr val="tx1">
                  <a:lumMod val="65000"/>
                  <a:lumOff val="35000"/>
                </a:schemeClr>
              </a:solidFill>
              <a:latin typeface="+mn-ea"/>
            </a:endParaRPr>
          </a:p>
          <a:p>
            <a:pPr>
              <a:spcBef>
                <a:spcPts val="600"/>
              </a:spcBef>
            </a:pPr>
            <a:r>
              <a:rPr lang="ja-JP" altLang="en-US" sz="1300" i="1">
                <a:solidFill>
                  <a:schemeClr val="tx1">
                    <a:lumMod val="65000"/>
                    <a:lumOff val="35000"/>
                  </a:schemeClr>
                </a:solidFill>
                <a:latin typeface="+mn-ea"/>
              </a:rPr>
              <a:t>  スライドショーのプレゼン</a:t>
            </a:r>
            <a:endParaRPr lang="en-US" altLang="ja-JP" sz="1300" i="1" dirty="0">
              <a:solidFill>
                <a:schemeClr val="tx1">
                  <a:lumMod val="65000"/>
                  <a:lumOff val="35000"/>
                </a:schemeClr>
              </a:solidFill>
              <a:latin typeface="+mn-ea"/>
            </a:endParaRPr>
          </a:p>
          <a:p>
            <a:r>
              <a:rPr lang="ja-JP" altLang="en-US" sz="1300" i="1">
                <a:solidFill>
                  <a:schemeClr val="tx1">
                    <a:lumMod val="65000"/>
                    <a:lumOff val="35000"/>
                  </a:schemeClr>
                </a:solidFill>
                <a:latin typeface="+mn-ea"/>
              </a:rPr>
              <a:t>  テーションができる</a:t>
            </a:r>
            <a:endParaRPr lang="en-US" altLang="ja-JP" sz="1300" i="1" dirty="0">
              <a:solidFill>
                <a:schemeClr val="tx1">
                  <a:lumMod val="65000"/>
                  <a:lumOff val="35000"/>
                </a:schemeClr>
              </a:solidFill>
              <a:latin typeface="+mn-ea"/>
            </a:endParaRPr>
          </a:p>
          <a:p>
            <a:pPr>
              <a:lnSpc>
                <a:spcPct val="120000"/>
              </a:lnSpc>
            </a:pPr>
            <a:endParaRPr lang="ja-JP" altLang="en-US" sz="1400" i="1">
              <a:solidFill>
                <a:schemeClr val="tx1">
                  <a:lumMod val="65000"/>
                  <a:lumOff val="35000"/>
                </a:schemeClr>
              </a:solidFill>
              <a:latin typeface="+mn-ea"/>
            </a:endParaRPr>
          </a:p>
          <a:p>
            <a:pPr>
              <a:lnSpc>
                <a:spcPct val="120000"/>
              </a:lnSpc>
            </a:pPr>
            <a:r>
              <a:rPr lang="en-US" altLang="ja-JP" sz="1600" i="1" dirty="0">
                <a:solidFill>
                  <a:schemeClr val="tx1">
                    <a:lumMod val="65000"/>
                    <a:lumOff val="35000"/>
                  </a:schemeClr>
                </a:solidFill>
                <a:latin typeface="+mn-ea"/>
              </a:rPr>
              <a:t>〔</a:t>
            </a:r>
            <a:r>
              <a:rPr lang="ja-JP" altLang="en-US" sz="1600" i="1">
                <a:solidFill>
                  <a:schemeClr val="tx1">
                    <a:lumMod val="65000"/>
                    <a:lumOff val="35000"/>
                  </a:schemeClr>
                </a:solidFill>
                <a:latin typeface="+mn-ea"/>
              </a:rPr>
              <a:t>レイヤ</a:t>
            </a:r>
            <a:r>
              <a:rPr lang="en-US" altLang="ja-JP" sz="1600" i="1" dirty="0">
                <a:solidFill>
                  <a:schemeClr val="tx1">
                    <a:lumMod val="65000"/>
                    <a:lumOff val="35000"/>
                  </a:schemeClr>
                </a:solidFill>
                <a:latin typeface="+mn-ea"/>
              </a:rPr>
              <a:t>〕</a:t>
            </a:r>
            <a:endParaRPr lang="ja-JP" altLang="en-US" sz="1600" i="1">
              <a:solidFill>
                <a:schemeClr val="tx1">
                  <a:lumMod val="65000"/>
                  <a:lumOff val="35000"/>
                </a:schemeClr>
              </a:solidFill>
              <a:latin typeface="+mn-ea"/>
            </a:endParaRPr>
          </a:p>
          <a:p>
            <a:r>
              <a:rPr lang="ja-JP" altLang="en-US" sz="1300" i="1">
                <a:solidFill>
                  <a:schemeClr val="tx1">
                    <a:lumMod val="65000"/>
                    <a:lumOff val="35000"/>
                  </a:schemeClr>
                </a:solidFill>
                <a:latin typeface="+mn-ea"/>
              </a:rPr>
              <a:t>  要素をレイヤ分けして、</a:t>
            </a:r>
            <a:endParaRPr lang="en-US" altLang="ja-JP" sz="1300" i="1">
              <a:solidFill>
                <a:schemeClr val="tx1">
                  <a:lumMod val="65000"/>
                  <a:lumOff val="35000"/>
                </a:schemeClr>
              </a:solidFill>
              <a:latin typeface="+mn-ea"/>
            </a:endParaRPr>
          </a:p>
          <a:p>
            <a:r>
              <a:rPr lang="ja-JP" altLang="en-US" sz="1300" i="1">
                <a:solidFill>
                  <a:schemeClr val="tx1">
                    <a:lumMod val="65000"/>
                    <a:lumOff val="35000"/>
                  </a:schemeClr>
                </a:solidFill>
                <a:latin typeface="+mn-ea"/>
              </a:rPr>
              <a:t>  表示・非表示を行う　</a:t>
            </a:r>
            <a:endParaRPr lang="en-US" altLang="ja-JP" sz="1300" i="1" dirty="0">
              <a:solidFill>
                <a:schemeClr val="tx1">
                  <a:lumMod val="65000"/>
                  <a:lumOff val="35000"/>
                </a:schemeClr>
              </a:solidFill>
              <a:latin typeface="+mn-ea"/>
            </a:endParaRPr>
          </a:p>
          <a:p>
            <a:pPr>
              <a:lnSpc>
                <a:spcPct val="120000"/>
              </a:lnSpc>
              <a:spcBef>
                <a:spcPts val="600"/>
              </a:spcBef>
            </a:pPr>
            <a:r>
              <a:rPr lang="ja-JP" altLang="en-US" sz="1300" i="1">
                <a:solidFill>
                  <a:schemeClr val="tx1">
                    <a:lumMod val="65000"/>
                    <a:lumOff val="35000"/>
                  </a:schemeClr>
                </a:solidFill>
                <a:latin typeface="+mn-ea"/>
              </a:rPr>
              <a:t>  レイヤには上下関係がある</a:t>
            </a:r>
            <a:endParaRPr lang="en-US" altLang="ja-JP" sz="1300" i="1" dirty="0">
              <a:solidFill>
                <a:schemeClr val="tx1">
                  <a:lumMod val="65000"/>
                  <a:lumOff val="35000"/>
                </a:schemeClr>
              </a:solidFill>
              <a:latin typeface="+mn-ea"/>
            </a:endParaRPr>
          </a:p>
          <a:p>
            <a:pPr>
              <a:spcBef>
                <a:spcPts val="600"/>
              </a:spcBef>
            </a:pPr>
            <a:r>
              <a:rPr lang="en-US" altLang="ja-JP" sz="1300" i="1">
                <a:solidFill>
                  <a:schemeClr val="tx1">
                    <a:lumMod val="65000"/>
                    <a:lumOff val="35000"/>
                  </a:schemeClr>
                </a:solidFill>
                <a:latin typeface="+mn-ea"/>
              </a:rPr>
              <a:t> </a:t>
            </a:r>
            <a:r>
              <a:rPr lang="en-US" altLang="ja-JP" sz="1300" i="1" dirty="0">
                <a:solidFill>
                  <a:schemeClr val="tx1">
                    <a:lumMod val="65000"/>
                    <a:lumOff val="35000"/>
                  </a:schemeClr>
                </a:solidFill>
                <a:latin typeface="+mn-ea"/>
              </a:rPr>
              <a:t> </a:t>
            </a:r>
            <a:r>
              <a:rPr lang="ja-JP" altLang="en-US" sz="1300" i="1">
                <a:solidFill>
                  <a:schemeClr val="tx1">
                    <a:lumMod val="65000"/>
                    <a:lumOff val="35000"/>
                  </a:schemeClr>
                </a:solidFill>
                <a:latin typeface="+mn-ea"/>
              </a:rPr>
              <a:t>上に表示したいものは</a:t>
            </a:r>
            <a:endParaRPr lang="en-US" altLang="ja-JP" sz="1300" i="1" dirty="0">
              <a:solidFill>
                <a:schemeClr val="tx1">
                  <a:lumMod val="65000"/>
                  <a:lumOff val="35000"/>
                </a:schemeClr>
              </a:solidFill>
              <a:latin typeface="+mn-ea"/>
            </a:endParaRPr>
          </a:p>
          <a:p>
            <a:r>
              <a:rPr lang="ja-JP" altLang="en-US" sz="1300" i="1">
                <a:solidFill>
                  <a:schemeClr val="tx1">
                    <a:lumMod val="65000"/>
                    <a:lumOff val="35000"/>
                  </a:schemeClr>
                </a:solidFill>
                <a:latin typeface="+mn-ea"/>
              </a:rPr>
              <a:t>  レイヤを上にする</a:t>
            </a:r>
          </a:p>
          <a:p>
            <a:pPr>
              <a:spcBef>
                <a:spcPts val="600"/>
              </a:spcBef>
            </a:pPr>
            <a:r>
              <a:rPr lang="ja-JP" altLang="en-US" sz="1300" i="1">
                <a:solidFill>
                  <a:schemeClr val="tx1">
                    <a:lumMod val="65000"/>
                    <a:lumOff val="35000"/>
                  </a:schemeClr>
                </a:solidFill>
                <a:latin typeface="+mn-ea"/>
              </a:rPr>
              <a:t>  レイヤの変更はコンテキスト</a:t>
            </a:r>
            <a:endParaRPr lang="en-US" altLang="ja-JP" sz="1300" i="1" dirty="0">
              <a:solidFill>
                <a:schemeClr val="tx1">
                  <a:lumMod val="65000"/>
                  <a:lumOff val="35000"/>
                </a:schemeClr>
              </a:solidFill>
              <a:latin typeface="+mn-ea"/>
            </a:endParaRPr>
          </a:p>
          <a:p>
            <a:r>
              <a:rPr lang="ja-JP" altLang="en-US" sz="1300" i="1">
                <a:solidFill>
                  <a:schemeClr val="tx1">
                    <a:lumMod val="65000"/>
                    <a:lumOff val="35000"/>
                  </a:schemeClr>
                </a:solidFill>
                <a:latin typeface="+mn-ea"/>
              </a:rPr>
              <a:t>  メニュー「レイヤに移動」</a:t>
            </a:r>
            <a:endParaRPr lang="en-US" altLang="ja-JP" sz="1300" i="1" dirty="0">
              <a:solidFill>
                <a:schemeClr val="tx1">
                  <a:lumMod val="65000"/>
                  <a:lumOff val="35000"/>
                </a:schemeClr>
              </a:solidFill>
              <a:latin typeface="+mn-ea"/>
            </a:endParaRPr>
          </a:p>
          <a:p>
            <a:r>
              <a:rPr lang="ja-JP" altLang="en-US" sz="1300" i="1">
                <a:solidFill>
                  <a:schemeClr val="tx1">
                    <a:lumMod val="65000"/>
                    <a:lumOff val="35000"/>
                  </a:schemeClr>
                </a:solidFill>
                <a:latin typeface="+mn-ea"/>
              </a:rPr>
              <a:t>  からできる</a:t>
            </a:r>
          </a:p>
        </p:txBody>
      </p:sp>
      <p:pic>
        <p:nvPicPr>
          <p:cNvPr id="30" name="図 29" descr="建物, ウィンドウ が含まれている画像&#10;&#10;自動的に生成された説明">
            <a:extLst>
              <a:ext uri="{FF2B5EF4-FFF2-40B4-BE49-F238E27FC236}">
                <a16:creationId xmlns:a16="http://schemas.microsoft.com/office/drawing/2014/main" id="{499E30B3-3663-4C55-8C28-485632A24D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40242" y="1052513"/>
            <a:ext cx="2262310" cy="3390006"/>
          </a:xfrm>
          <a:prstGeom prst="rect">
            <a:avLst/>
          </a:prstGeom>
        </p:spPr>
      </p:pic>
      <p:sp>
        <p:nvSpPr>
          <p:cNvPr id="32" name="正方形/長方形 31">
            <a:extLst>
              <a:ext uri="{FF2B5EF4-FFF2-40B4-BE49-F238E27FC236}">
                <a16:creationId xmlns:a16="http://schemas.microsoft.com/office/drawing/2014/main" id="{D2169E9E-A2D8-4392-BDD3-EF4B43AEE70F}"/>
              </a:ext>
            </a:extLst>
          </p:cNvPr>
          <p:cNvSpPr/>
          <p:nvPr/>
        </p:nvSpPr>
        <p:spPr>
          <a:xfrm>
            <a:off x="222333" y="4574132"/>
            <a:ext cx="2464363" cy="348557"/>
          </a:xfrm>
          <a:prstGeom prst="rect">
            <a:avLst/>
          </a:prstGeom>
        </p:spPr>
        <p:txBody>
          <a:bodyPr wrap="square">
            <a:spAutoFit/>
          </a:bodyPr>
          <a:lstStyle/>
          <a:p>
            <a:pPr>
              <a:lnSpc>
                <a:spcPct val="120000"/>
              </a:lnSpc>
            </a:pPr>
            <a:r>
              <a:rPr lang="en-US" altLang="ja-JP" sz="1600" i="1" spc="-150" dirty="0">
                <a:solidFill>
                  <a:schemeClr val="tx1">
                    <a:lumMod val="65000"/>
                    <a:lumOff val="35000"/>
                  </a:schemeClr>
                </a:solidFill>
              </a:rPr>
              <a:t>〔</a:t>
            </a:r>
            <a:r>
              <a:rPr lang="ja-JP" altLang="en-US" sz="1600" i="1" spc="-150">
                <a:solidFill>
                  <a:schemeClr val="tx1">
                    <a:lumMod val="65000"/>
                    <a:lumOff val="35000"/>
                  </a:schemeClr>
                </a:solidFill>
              </a:rPr>
              <a:t>パターンの塗りつぶし</a:t>
            </a:r>
            <a:r>
              <a:rPr lang="en-US" altLang="ja-JP" sz="1600" i="1" spc="-150" dirty="0">
                <a:solidFill>
                  <a:schemeClr val="tx1">
                    <a:lumMod val="65000"/>
                    <a:lumOff val="35000"/>
                  </a:schemeClr>
                </a:solidFill>
              </a:rPr>
              <a:t>〕</a:t>
            </a:r>
            <a:endParaRPr lang="ja-JP" altLang="en-US" sz="1600" i="1" spc="-150">
              <a:solidFill>
                <a:schemeClr val="tx1">
                  <a:lumMod val="65000"/>
                  <a:lumOff val="35000"/>
                </a:schemeClr>
              </a:solidFill>
            </a:endParaRPr>
          </a:p>
        </p:txBody>
      </p:sp>
      <p:pic>
        <p:nvPicPr>
          <p:cNvPr id="38" name="図 37" descr="スクリーンショットの画面&#10;&#10;自動的に生成された説明">
            <a:extLst>
              <a:ext uri="{FF2B5EF4-FFF2-40B4-BE49-F238E27FC236}">
                <a16:creationId xmlns:a16="http://schemas.microsoft.com/office/drawing/2014/main" id="{AEF96569-F035-47D5-81EC-3CC1387DC0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751" y="1052513"/>
            <a:ext cx="2286571" cy="1919298"/>
          </a:xfrm>
          <a:prstGeom prst="rect">
            <a:avLst/>
          </a:prstGeom>
        </p:spPr>
      </p:pic>
      <p:sp>
        <p:nvSpPr>
          <p:cNvPr id="39" name="正方形/長方形 38">
            <a:extLst>
              <a:ext uri="{FF2B5EF4-FFF2-40B4-BE49-F238E27FC236}">
                <a16:creationId xmlns:a16="http://schemas.microsoft.com/office/drawing/2014/main" id="{0EC23FCD-C7E5-4200-9B1E-E344A3C854E9}"/>
              </a:ext>
            </a:extLst>
          </p:cNvPr>
          <p:cNvSpPr/>
          <p:nvPr/>
        </p:nvSpPr>
        <p:spPr>
          <a:xfrm>
            <a:off x="321594" y="3062223"/>
            <a:ext cx="2494781" cy="1387624"/>
          </a:xfrm>
          <a:prstGeom prst="rect">
            <a:avLst/>
          </a:prstGeom>
        </p:spPr>
        <p:txBody>
          <a:bodyPr wrap="square">
            <a:spAutoFit/>
          </a:bodyPr>
          <a:lstStyle/>
          <a:p>
            <a:pPr>
              <a:lnSpc>
                <a:spcPct val="120000"/>
              </a:lnSpc>
            </a:pPr>
            <a:r>
              <a:rPr lang="en-US" altLang="ja-JP" sz="1600" i="1" dirty="0">
                <a:solidFill>
                  <a:schemeClr val="tx1">
                    <a:lumMod val="65000"/>
                    <a:lumOff val="35000"/>
                  </a:schemeClr>
                </a:solidFill>
                <a:latin typeface="+mn-ea"/>
              </a:rPr>
              <a:t>〔</a:t>
            </a:r>
            <a:r>
              <a:rPr lang="ja-JP" altLang="en-US" sz="1600" i="1">
                <a:solidFill>
                  <a:schemeClr val="tx1">
                    <a:lumMod val="65000"/>
                    <a:lumOff val="35000"/>
                  </a:schemeClr>
                </a:solidFill>
                <a:latin typeface="+mn-ea"/>
              </a:rPr>
              <a:t>形状スタイル</a:t>
            </a:r>
            <a:r>
              <a:rPr lang="en-US" altLang="ja-JP" sz="1600" i="1" dirty="0">
                <a:solidFill>
                  <a:schemeClr val="tx1">
                    <a:lumMod val="65000"/>
                    <a:lumOff val="35000"/>
                  </a:schemeClr>
                </a:solidFill>
                <a:latin typeface="+mn-ea"/>
              </a:rPr>
              <a:t>〕</a:t>
            </a:r>
          </a:p>
          <a:p>
            <a:pPr>
              <a:lnSpc>
                <a:spcPct val="120000"/>
              </a:lnSpc>
            </a:pPr>
            <a:r>
              <a:rPr lang="ja-JP" altLang="en-US" sz="1400" i="1">
                <a:solidFill>
                  <a:schemeClr val="tx1">
                    <a:lumMod val="65000"/>
                    <a:lumOff val="35000"/>
                  </a:schemeClr>
                </a:solidFill>
                <a:latin typeface="+mn-ea"/>
              </a:rPr>
              <a:t>塗りつぶし：面に色</a:t>
            </a:r>
            <a:endParaRPr lang="en-US" altLang="ja-JP" sz="1400" i="1" dirty="0">
              <a:solidFill>
                <a:schemeClr val="tx1">
                  <a:lumMod val="65000"/>
                  <a:lumOff val="35000"/>
                </a:schemeClr>
              </a:solidFill>
              <a:latin typeface="+mn-ea"/>
            </a:endParaRPr>
          </a:p>
          <a:p>
            <a:pPr>
              <a:lnSpc>
                <a:spcPct val="120000"/>
              </a:lnSpc>
            </a:pPr>
            <a:r>
              <a:rPr lang="ja-JP" altLang="en-US" sz="1400" i="1">
                <a:solidFill>
                  <a:schemeClr val="tx1">
                    <a:lumMod val="65000"/>
                    <a:lumOff val="35000"/>
                  </a:schemeClr>
                </a:solidFill>
                <a:latin typeface="+mn-ea"/>
              </a:rPr>
              <a:t>パターン：面にパターン</a:t>
            </a:r>
            <a:endParaRPr lang="en-US" altLang="ja-JP" sz="1400" i="1" dirty="0">
              <a:solidFill>
                <a:schemeClr val="tx1">
                  <a:lumMod val="65000"/>
                  <a:lumOff val="35000"/>
                </a:schemeClr>
              </a:solidFill>
              <a:latin typeface="+mn-ea"/>
            </a:endParaRPr>
          </a:p>
          <a:p>
            <a:pPr>
              <a:lnSpc>
                <a:spcPct val="120000"/>
              </a:lnSpc>
            </a:pPr>
            <a:r>
              <a:rPr lang="ja-JP" altLang="en-US" sz="1400" i="1">
                <a:solidFill>
                  <a:schemeClr val="tx1">
                    <a:lumMod val="65000"/>
                    <a:lumOff val="35000"/>
                  </a:schemeClr>
                </a:solidFill>
                <a:latin typeface="+mn-ea"/>
              </a:rPr>
              <a:t>ストローク：線の太さ・色</a:t>
            </a:r>
            <a:endParaRPr lang="en-US" altLang="ja-JP" sz="1400" i="1" dirty="0">
              <a:solidFill>
                <a:schemeClr val="tx1">
                  <a:lumMod val="65000"/>
                  <a:lumOff val="35000"/>
                </a:schemeClr>
              </a:solidFill>
              <a:latin typeface="+mn-ea"/>
            </a:endParaRPr>
          </a:p>
          <a:p>
            <a:pPr>
              <a:lnSpc>
                <a:spcPct val="120000"/>
              </a:lnSpc>
            </a:pPr>
            <a:r>
              <a:rPr lang="ja-JP" altLang="en-US" sz="1400" i="1">
                <a:solidFill>
                  <a:schemeClr val="tx1">
                    <a:lumMod val="65000"/>
                    <a:lumOff val="35000"/>
                  </a:schemeClr>
                </a:solidFill>
                <a:latin typeface="+mn-ea"/>
              </a:rPr>
              <a:t>破線：線の種類</a:t>
            </a:r>
            <a:r>
              <a:rPr lang="en-US" altLang="ja-JP" sz="1400" i="1">
                <a:solidFill>
                  <a:schemeClr val="tx1">
                    <a:lumMod val="65000"/>
                    <a:lumOff val="35000"/>
                  </a:schemeClr>
                </a:solidFill>
                <a:latin typeface="+mn-ea"/>
              </a:rPr>
              <a:t>1</a:t>
            </a:r>
            <a:endParaRPr lang="ja-JP" altLang="en-US" sz="1400" i="1">
              <a:solidFill>
                <a:schemeClr val="tx1">
                  <a:lumMod val="65000"/>
                  <a:lumOff val="35000"/>
                </a:schemeClr>
              </a:solidFill>
              <a:latin typeface="+mn-ea"/>
            </a:endParaRPr>
          </a:p>
        </p:txBody>
      </p:sp>
      <p:sp>
        <p:nvSpPr>
          <p:cNvPr id="40" name="正方形/長方形 39">
            <a:extLst>
              <a:ext uri="{FF2B5EF4-FFF2-40B4-BE49-F238E27FC236}">
                <a16:creationId xmlns:a16="http://schemas.microsoft.com/office/drawing/2014/main" id="{FBCC6262-2CD5-47E1-9B5E-125E6C40E1F3}"/>
              </a:ext>
            </a:extLst>
          </p:cNvPr>
          <p:cNvSpPr/>
          <p:nvPr/>
        </p:nvSpPr>
        <p:spPr>
          <a:xfrm>
            <a:off x="307457" y="4922689"/>
            <a:ext cx="2231570" cy="575094"/>
          </a:xfrm>
          <a:prstGeom prst="rect">
            <a:avLst/>
          </a:prstGeom>
        </p:spPr>
        <p:txBody>
          <a:bodyPr wrap="square">
            <a:spAutoFit/>
          </a:bodyPr>
          <a:lstStyle/>
          <a:p>
            <a:pPr>
              <a:lnSpc>
                <a:spcPct val="120000"/>
              </a:lnSpc>
            </a:pPr>
            <a:r>
              <a:rPr lang="ja-JP" altLang="en-US" sz="1400" i="1">
                <a:solidFill>
                  <a:schemeClr val="tx1">
                    <a:lumMod val="65000"/>
                    <a:lumOff val="35000"/>
                  </a:schemeClr>
                </a:solidFill>
              </a:rPr>
              <a:t>予め用意されたパターンを面につける</a:t>
            </a:r>
          </a:p>
        </p:txBody>
      </p:sp>
      <p:sp>
        <p:nvSpPr>
          <p:cNvPr id="15" name="正方形/長方形 14">
            <a:extLst>
              <a:ext uri="{FF2B5EF4-FFF2-40B4-BE49-F238E27FC236}">
                <a16:creationId xmlns:a16="http://schemas.microsoft.com/office/drawing/2014/main" id="{D719A7D0-5A2D-4AB1-8EA1-9C93E63BE7C1}"/>
              </a:ext>
            </a:extLst>
          </p:cNvPr>
          <p:cNvSpPr/>
          <p:nvPr/>
        </p:nvSpPr>
        <p:spPr>
          <a:xfrm>
            <a:off x="5202087" y="1326137"/>
            <a:ext cx="530728" cy="18171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正方形/長方形 17">
            <a:extLst>
              <a:ext uri="{FF2B5EF4-FFF2-40B4-BE49-F238E27FC236}">
                <a16:creationId xmlns:a16="http://schemas.microsoft.com/office/drawing/2014/main" id="{20CFE123-771B-9B4D-A648-245F821BE64C}"/>
              </a:ext>
            </a:extLst>
          </p:cNvPr>
          <p:cNvSpPr/>
          <p:nvPr/>
        </p:nvSpPr>
        <p:spPr>
          <a:xfrm>
            <a:off x="253863" y="5684240"/>
            <a:ext cx="2380797" cy="902555"/>
          </a:xfrm>
          <a:prstGeom prst="rect">
            <a:avLst/>
          </a:prstGeom>
        </p:spPr>
        <p:txBody>
          <a:bodyPr wrap="square">
            <a:spAutoFit/>
          </a:bodyPr>
          <a:lstStyle/>
          <a:p>
            <a:pPr>
              <a:lnSpc>
                <a:spcPct val="120000"/>
              </a:lnSpc>
            </a:pPr>
            <a:r>
              <a:rPr lang="en-US" altLang="ja-JP" sz="1600" i="1" dirty="0">
                <a:solidFill>
                  <a:schemeClr val="tx1">
                    <a:lumMod val="65000"/>
                    <a:lumOff val="35000"/>
                  </a:schemeClr>
                </a:solidFill>
              </a:rPr>
              <a:t>〔</a:t>
            </a:r>
            <a:r>
              <a:rPr lang="ja-JP" altLang="en-US" sz="1600" i="1">
                <a:solidFill>
                  <a:schemeClr val="tx1">
                    <a:lumMod val="65000"/>
                    <a:lumOff val="35000"/>
                  </a:schemeClr>
                </a:solidFill>
              </a:rPr>
              <a:t>スクラップブック</a:t>
            </a:r>
            <a:r>
              <a:rPr lang="en-US" altLang="ja-JP" sz="1600" i="1" dirty="0">
                <a:solidFill>
                  <a:schemeClr val="tx1">
                    <a:lumMod val="65000"/>
                    <a:lumOff val="35000"/>
                  </a:schemeClr>
                </a:solidFill>
              </a:rPr>
              <a:t>〕</a:t>
            </a:r>
            <a:endParaRPr lang="ja-JP" altLang="en-US" sz="1600" i="1">
              <a:solidFill>
                <a:schemeClr val="tx1">
                  <a:lumMod val="65000"/>
                  <a:lumOff val="35000"/>
                </a:schemeClr>
              </a:solidFill>
            </a:endParaRPr>
          </a:p>
          <a:p>
            <a:pPr>
              <a:lnSpc>
                <a:spcPct val="120000"/>
              </a:lnSpc>
            </a:pPr>
            <a:r>
              <a:rPr lang="ja-JP" altLang="en-US" sz="1400" i="1">
                <a:solidFill>
                  <a:schemeClr val="tx1">
                    <a:lumMod val="65000"/>
                    <a:lumOff val="35000"/>
                  </a:schemeClr>
                </a:solidFill>
              </a:rPr>
              <a:t> 予め用意されたイラストを</a:t>
            </a:r>
            <a:endParaRPr lang="en-US" altLang="ja-JP" sz="1400" i="1" dirty="0">
              <a:solidFill>
                <a:schemeClr val="tx1">
                  <a:lumMod val="65000"/>
                  <a:lumOff val="35000"/>
                </a:schemeClr>
              </a:solidFill>
            </a:endParaRPr>
          </a:p>
          <a:p>
            <a:pPr>
              <a:lnSpc>
                <a:spcPct val="120000"/>
              </a:lnSpc>
            </a:pPr>
            <a:r>
              <a:rPr lang="ja-JP" altLang="en-US" sz="1400" i="1">
                <a:solidFill>
                  <a:schemeClr val="tx1">
                    <a:lumMod val="65000"/>
                    <a:lumOff val="35000"/>
                  </a:schemeClr>
                </a:solidFill>
              </a:rPr>
              <a:t> 画面に配置</a:t>
            </a:r>
            <a:endParaRPr lang="ja-JP" altLang="en-US" sz="1600" i="1">
              <a:solidFill>
                <a:schemeClr val="tx1">
                  <a:lumMod val="65000"/>
                  <a:lumOff val="35000"/>
                </a:schemeClr>
              </a:solidFill>
            </a:endParaRPr>
          </a:p>
        </p:txBody>
      </p:sp>
      <p:pic>
        <p:nvPicPr>
          <p:cNvPr id="19" name="図 18" descr="スクリーンショットの画面&#10;&#10;自動的に生成された説明">
            <a:extLst>
              <a:ext uri="{FF2B5EF4-FFF2-40B4-BE49-F238E27FC236}">
                <a16:creationId xmlns:a16="http://schemas.microsoft.com/office/drawing/2014/main" id="{A3E328CC-ABC6-5A44-87EC-0D41D38A56AA}"/>
              </a:ext>
            </a:extLst>
          </p:cNvPr>
          <p:cNvPicPr>
            <a:picLocks noChangeAspect="1"/>
          </p:cNvPicPr>
          <p:nvPr/>
        </p:nvPicPr>
        <p:blipFill rotWithShape="1">
          <a:blip r:embed="rId6">
            <a:extLst>
              <a:ext uri="{28A0092B-C50C-407E-A947-70E740481C1C}">
                <a14:useLocalDpi xmlns:a14="http://schemas.microsoft.com/office/drawing/2010/main" val="0"/>
              </a:ext>
            </a:extLst>
          </a:blip>
          <a:srcRect b="8619"/>
          <a:stretch/>
        </p:blipFill>
        <p:spPr>
          <a:xfrm>
            <a:off x="2743320" y="4473813"/>
            <a:ext cx="2259232" cy="2160226"/>
          </a:xfrm>
          <a:prstGeom prst="rect">
            <a:avLst/>
          </a:prstGeom>
        </p:spPr>
      </p:pic>
      <p:sp>
        <p:nvSpPr>
          <p:cNvPr id="20" name="正方形/長方形 19">
            <a:extLst>
              <a:ext uri="{FF2B5EF4-FFF2-40B4-BE49-F238E27FC236}">
                <a16:creationId xmlns:a16="http://schemas.microsoft.com/office/drawing/2014/main" id="{5CB31F8B-45AD-2749-9F49-D565F13AA838}"/>
              </a:ext>
            </a:extLst>
          </p:cNvPr>
          <p:cNvSpPr/>
          <p:nvPr/>
        </p:nvSpPr>
        <p:spPr>
          <a:xfrm>
            <a:off x="5189976" y="2700764"/>
            <a:ext cx="530728" cy="18171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90824059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ホワイト, グループ が含まれている画像&#10;&#10;自動的に生成された説明">
            <a:extLst>
              <a:ext uri="{FF2B5EF4-FFF2-40B4-BE49-F238E27FC236}">
                <a16:creationId xmlns:a16="http://schemas.microsoft.com/office/drawing/2014/main" id="{6066CC88-356E-40CF-ADCF-E6F0E4F8987C}"/>
              </a:ext>
            </a:extLst>
          </p:cNvPr>
          <p:cNvPicPr>
            <a:picLocks noChangeAspect="1"/>
          </p:cNvPicPr>
          <p:nvPr/>
        </p:nvPicPr>
        <p:blipFill rotWithShape="1">
          <a:blip r:embed="rId2">
            <a:extLst>
              <a:ext uri="{28A0092B-C50C-407E-A947-70E740481C1C}">
                <a14:useLocalDpi xmlns:a14="http://schemas.microsoft.com/office/drawing/2010/main" val="0"/>
              </a:ext>
            </a:extLst>
          </a:blip>
          <a:srcRect l="7772" t="9537" r="8754" b="6927"/>
          <a:stretch/>
        </p:blipFill>
        <p:spPr>
          <a:xfrm>
            <a:off x="1499381" y="1196700"/>
            <a:ext cx="2399929" cy="1742776"/>
          </a:xfrm>
          <a:prstGeom prst="rect">
            <a:avLst/>
          </a:prstGeom>
        </p:spPr>
      </p:pic>
      <p:sp>
        <p:nvSpPr>
          <p:cNvPr id="12" name="テキスト ボックス 11">
            <a:extLst>
              <a:ext uri="{FF2B5EF4-FFF2-40B4-BE49-F238E27FC236}">
                <a16:creationId xmlns:a16="http://schemas.microsoft.com/office/drawing/2014/main" id="{4ED64FA5-2F70-4965-80A2-49432D6C98CF}"/>
              </a:ext>
            </a:extLst>
          </p:cNvPr>
          <p:cNvSpPr txBox="1"/>
          <p:nvPr/>
        </p:nvSpPr>
        <p:spPr>
          <a:xfrm>
            <a:off x="1731801" y="2060480"/>
            <a:ext cx="605724" cy="419227"/>
          </a:xfrm>
          <a:prstGeom prst="rect">
            <a:avLst/>
          </a:prstGeom>
          <a:noFill/>
        </p:spPr>
        <p:txBody>
          <a:bodyPr wrap="square" rtlCol="0">
            <a:spAutoFit/>
          </a:bodyPr>
          <a:lstStyle/>
          <a:p>
            <a:r>
              <a:rPr kumimoji="1" lang="ja-JP" altLang="en-US" sz="1400" i="1">
                <a:solidFill>
                  <a:srgbClr val="FF0000"/>
                </a:solidFill>
              </a:rPr>
              <a:t>①</a:t>
            </a:r>
          </a:p>
        </p:txBody>
      </p:sp>
      <p:sp>
        <p:nvSpPr>
          <p:cNvPr id="13" name="テキスト ボックス 12">
            <a:extLst>
              <a:ext uri="{FF2B5EF4-FFF2-40B4-BE49-F238E27FC236}">
                <a16:creationId xmlns:a16="http://schemas.microsoft.com/office/drawing/2014/main" id="{DB090462-FCC5-4B32-8C67-03966917D7B3}"/>
              </a:ext>
            </a:extLst>
          </p:cNvPr>
          <p:cNvSpPr txBox="1"/>
          <p:nvPr/>
        </p:nvSpPr>
        <p:spPr>
          <a:xfrm>
            <a:off x="3214825" y="2060480"/>
            <a:ext cx="532413" cy="449928"/>
          </a:xfrm>
          <a:prstGeom prst="rect">
            <a:avLst/>
          </a:prstGeom>
          <a:noFill/>
        </p:spPr>
        <p:txBody>
          <a:bodyPr wrap="none" rtlCol="0">
            <a:spAutoFit/>
          </a:bodyPr>
          <a:lstStyle/>
          <a:p>
            <a:r>
              <a:rPr kumimoji="1" lang="ja-JP" altLang="en-US" sz="1400" i="1">
                <a:solidFill>
                  <a:srgbClr val="FF0000"/>
                </a:solidFill>
              </a:rPr>
              <a:t>②</a:t>
            </a:r>
          </a:p>
        </p:txBody>
      </p:sp>
      <p:pic>
        <p:nvPicPr>
          <p:cNvPr id="19" name="図 18">
            <a:extLst>
              <a:ext uri="{FF2B5EF4-FFF2-40B4-BE49-F238E27FC236}">
                <a16:creationId xmlns:a16="http://schemas.microsoft.com/office/drawing/2014/main" id="{04D165F9-9AD7-2049-8A90-020E286DA6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7967" y="1231403"/>
            <a:ext cx="2785291" cy="1868303"/>
          </a:xfrm>
          <a:prstGeom prst="rect">
            <a:avLst/>
          </a:prstGeom>
        </p:spPr>
      </p:pic>
      <p:sp>
        <p:nvSpPr>
          <p:cNvPr id="3" name="スライド番号プレースホルダー 2">
            <a:extLst>
              <a:ext uri="{FF2B5EF4-FFF2-40B4-BE49-F238E27FC236}">
                <a16:creationId xmlns:a16="http://schemas.microsoft.com/office/drawing/2014/main" id="{8BC9F7F3-BA62-4C4D-BEA4-5B1652C05F7E}"/>
              </a:ext>
            </a:extLst>
          </p:cNvPr>
          <p:cNvSpPr>
            <a:spLocks noGrp="1"/>
          </p:cNvSpPr>
          <p:nvPr>
            <p:ph type="sldNum" sz="quarter" idx="4"/>
          </p:nvPr>
        </p:nvSpPr>
        <p:spPr>
          <a:xfrm>
            <a:off x="9298660" y="6597650"/>
            <a:ext cx="601226" cy="260350"/>
          </a:xfrm>
        </p:spPr>
        <p:txBody>
          <a:bodyPr/>
          <a:lstStyle/>
          <a:p>
            <a:fld id="{FF201CBC-0A1A-4EBD-A1D5-774CF332F279}" type="slidenum">
              <a:rPr kumimoji="1" lang="ja-JP" altLang="en-US" smtClean="0"/>
              <a:pPr/>
              <a:t>98</a:t>
            </a:fld>
            <a:endParaRPr kumimoji="1" lang="ja-JP" altLang="en-US"/>
          </a:p>
        </p:txBody>
      </p:sp>
      <p:sp>
        <p:nvSpPr>
          <p:cNvPr id="8" name="字幕 7">
            <a:extLst>
              <a:ext uri="{FF2B5EF4-FFF2-40B4-BE49-F238E27FC236}">
                <a16:creationId xmlns:a16="http://schemas.microsoft.com/office/drawing/2014/main" id="{F5DEDF32-7286-45C4-8E7D-C76197229F6C}"/>
              </a:ext>
            </a:extLst>
          </p:cNvPr>
          <p:cNvSpPr>
            <a:spLocks noGrp="1"/>
          </p:cNvSpPr>
          <p:nvPr>
            <p:ph type="subTitle" idx="10"/>
          </p:nvPr>
        </p:nvSpPr>
        <p:spPr/>
        <p:txBody>
          <a:bodyPr/>
          <a:lstStyle/>
          <a:p>
            <a:r>
              <a:rPr kumimoji="1" lang="ja-JP" altLang="en-US"/>
              <a:t>④描画ツール　：線</a:t>
            </a:r>
          </a:p>
        </p:txBody>
      </p:sp>
      <p:sp>
        <p:nvSpPr>
          <p:cNvPr id="6" name="タイトル 5">
            <a:extLst>
              <a:ext uri="{FF2B5EF4-FFF2-40B4-BE49-F238E27FC236}">
                <a16:creationId xmlns:a16="http://schemas.microsoft.com/office/drawing/2014/main" id="{E8499E47-58E5-4199-8636-B5EF8A91FF00}"/>
              </a:ext>
            </a:extLst>
          </p:cNvPr>
          <p:cNvSpPr>
            <a:spLocks noGrp="1"/>
          </p:cNvSpPr>
          <p:nvPr>
            <p:ph type="title"/>
          </p:nvPr>
        </p:nvSpPr>
        <p:spPr/>
        <p:txBody>
          <a:bodyPr/>
          <a:lstStyle/>
          <a:p>
            <a:endParaRPr kumimoji="1" lang="ja-JP" altLang="en-US"/>
          </a:p>
        </p:txBody>
      </p:sp>
      <p:pic>
        <p:nvPicPr>
          <p:cNvPr id="2" name="図 1">
            <a:extLst>
              <a:ext uri="{FF2B5EF4-FFF2-40B4-BE49-F238E27FC236}">
                <a16:creationId xmlns:a16="http://schemas.microsoft.com/office/drawing/2014/main" id="{3D737131-15D4-4449-8748-7D362CDEDF65}"/>
              </a:ext>
            </a:extLst>
          </p:cNvPr>
          <p:cNvPicPr>
            <a:picLocks noChangeAspect="1"/>
          </p:cNvPicPr>
          <p:nvPr/>
        </p:nvPicPr>
        <p:blipFill>
          <a:blip r:embed="rId4"/>
          <a:stretch>
            <a:fillRect/>
          </a:stretch>
        </p:blipFill>
        <p:spPr>
          <a:xfrm>
            <a:off x="322151" y="1075260"/>
            <a:ext cx="1066892" cy="983065"/>
          </a:xfrm>
          <a:prstGeom prst="rect">
            <a:avLst/>
          </a:prstGeom>
        </p:spPr>
      </p:pic>
      <p:sp>
        <p:nvSpPr>
          <p:cNvPr id="10" name="テキスト ボックス 9">
            <a:extLst>
              <a:ext uri="{FF2B5EF4-FFF2-40B4-BE49-F238E27FC236}">
                <a16:creationId xmlns:a16="http://schemas.microsoft.com/office/drawing/2014/main" id="{6C3B5341-3742-4FE1-8861-2E1345887BC1}"/>
              </a:ext>
            </a:extLst>
          </p:cNvPr>
          <p:cNvSpPr txBox="1"/>
          <p:nvPr/>
        </p:nvSpPr>
        <p:spPr>
          <a:xfrm>
            <a:off x="1211470" y="2957017"/>
            <a:ext cx="2699511" cy="584775"/>
          </a:xfrm>
          <a:prstGeom prst="rect">
            <a:avLst/>
          </a:prstGeom>
          <a:noFill/>
        </p:spPr>
        <p:txBody>
          <a:bodyPr wrap="square" rtlCol="0">
            <a:spAutoFit/>
          </a:bodyPr>
          <a:lstStyle/>
          <a:p>
            <a:r>
              <a:rPr kumimoji="1" lang="ja-JP" altLang="en-US" sz="1600" i="1">
                <a:solidFill>
                  <a:schemeClr val="tx1">
                    <a:lumMod val="65000"/>
                    <a:lumOff val="35000"/>
                  </a:schemeClr>
                </a:solidFill>
              </a:rPr>
              <a:t>①始点をクリック</a:t>
            </a:r>
            <a:endParaRPr kumimoji="1" lang="en-US" altLang="ja-JP" sz="1600" i="1" dirty="0">
              <a:solidFill>
                <a:schemeClr val="tx1">
                  <a:lumMod val="65000"/>
                  <a:lumOff val="35000"/>
                </a:schemeClr>
              </a:solidFill>
            </a:endParaRPr>
          </a:p>
          <a:p>
            <a:r>
              <a:rPr kumimoji="1" lang="ja-JP" altLang="en-US" sz="1600" i="1">
                <a:solidFill>
                  <a:schemeClr val="tx1">
                    <a:lumMod val="65000"/>
                    <a:lumOff val="35000"/>
                  </a:schemeClr>
                </a:solidFill>
              </a:rPr>
              <a:t>②終点をダブルクリック</a:t>
            </a:r>
            <a:endParaRPr kumimoji="1" lang="en-US" altLang="ja-JP" i="1" dirty="0">
              <a:solidFill>
                <a:schemeClr val="tx1">
                  <a:lumMod val="65000"/>
                  <a:lumOff val="35000"/>
                </a:schemeClr>
              </a:solidFill>
            </a:endParaRPr>
          </a:p>
        </p:txBody>
      </p:sp>
      <p:sp>
        <p:nvSpPr>
          <p:cNvPr id="4" name="正方形/長方形 3">
            <a:extLst>
              <a:ext uri="{FF2B5EF4-FFF2-40B4-BE49-F238E27FC236}">
                <a16:creationId xmlns:a16="http://schemas.microsoft.com/office/drawing/2014/main" id="{7A0846A7-703F-4A83-9E4D-6504B75BF478}"/>
              </a:ext>
            </a:extLst>
          </p:cNvPr>
          <p:cNvSpPr/>
          <p:nvPr/>
        </p:nvSpPr>
        <p:spPr>
          <a:xfrm>
            <a:off x="322152" y="1061842"/>
            <a:ext cx="472848" cy="3781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1" name="図 10">
            <a:extLst>
              <a:ext uri="{FF2B5EF4-FFF2-40B4-BE49-F238E27FC236}">
                <a16:creationId xmlns:a16="http://schemas.microsoft.com/office/drawing/2014/main" id="{73DAE4C7-8E8A-CB47-A315-BBFDAF3F2AD9}"/>
              </a:ext>
            </a:extLst>
          </p:cNvPr>
          <p:cNvPicPr>
            <a:picLocks noChangeAspect="1"/>
          </p:cNvPicPr>
          <p:nvPr/>
        </p:nvPicPr>
        <p:blipFill rotWithShape="1">
          <a:blip r:embed="rId5">
            <a:extLst>
              <a:ext uri="{28A0092B-C50C-407E-A947-70E740481C1C}">
                <a14:useLocalDpi xmlns:a14="http://schemas.microsoft.com/office/drawing/2010/main" val="0"/>
              </a:ext>
            </a:extLst>
          </a:blip>
          <a:srcRect t="5637"/>
          <a:stretch/>
        </p:blipFill>
        <p:spPr>
          <a:xfrm>
            <a:off x="4095570" y="1376611"/>
            <a:ext cx="2623377" cy="1868303"/>
          </a:xfrm>
          <a:prstGeom prst="rect">
            <a:avLst/>
          </a:prstGeom>
        </p:spPr>
      </p:pic>
      <p:sp>
        <p:nvSpPr>
          <p:cNvPr id="15" name="テキスト ボックス 14">
            <a:extLst>
              <a:ext uri="{FF2B5EF4-FFF2-40B4-BE49-F238E27FC236}">
                <a16:creationId xmlns:a16="http://schemas.microsoft.com/office/drawing/2014/main" id="{9277AC1D-5013-B14A-8D66-2101D5EFB99D}"/>
              </a:ext>
            </a:extLst>
          </p:cNvPr>
          <p:cNvSpPr txBox="1"/>
          <p:nvPr/>
        </p:nvSpPr>
        <p:spPr>
          <a:xfrm>
            <a:off x="4799316" y="997092"/>
            <a:ext cx="954107" cy="400110"/>
          </a:xfrm>
          <a:prstGeom prst="rect">
            <a:avLst/>
          </a:prstGeom>
          <a:noFill/>
        </p:spPr>
        <p:txBody>
          <a:bodyPr wrap="none" rtlCol="0">
            <a:spAutoFit/>
          </a:bodyPr>
          <a:lstStyle/>
          <a:p>
            <a:r>
              <a:rPr kumimoji="1" lang="ja-JP" altLang="en-US" sz="2000" i="1">
                <a:solidFill>
                  <a:schemeClr val="tx1">
                    <a:lumMod val="65000"/>
                    <a:lumOff val="35000"/>
                  </a:schemeClr>
                </a:solidFill>
              </a:rPr>
              <a:t>連続線</a:t>
            </a:r>
          </a:p>
        </p:txBody>
      </p:sp>
      <p:sp>
        <p:nvSpPr>
          <p:cNvPr id="16" name="テキスト ボックス 15">
            <a:extLst>
              <a:ext uri="{FF2B5EF4-FFF2-40B4-BE49-F238E27FC236}">
                <a16:creationId xmlns:a16="http://schemas.microsoft.com/office/drawing/2014/main" id="{C70FB0A6-8359-E647-AF13-815EA2F44377}"/>
              </a:ext>
            </a:extLst>
          </p:cNvPr>
          <p:cNvSpPr txBox="1"/>
          <p:nvPr/>
        </p:nvSpPr>
        <p:spPr>
          <a:xfrm>
            <a:off x="6718853" y="2755110"/>
            <a:ext cx="2934405" cy="1569660"/>
          </a:xfrm>
          <a:prstGeom prst="rect">
            <a:avLst/>
          </a:prstGeom>
          <a:noFill/>
        </p:spPr>
        <p:txBody>
          <a:bodyPr wrap="square" rtlCol="0">
            <a:spAutoFit/>
          </a:bodyPr>
          <a:lstStyle/>
          <a:p>
            <a:r>
              <a:rPr kumimoji="1" lang="ja-JP" altLang="en-US" sz="1600" i="1">
                <a:solidFill>
                  <a:schemeClr val="tx1">
                    <a:lumMod val="65000"/>
                    <a:lumOff val="35000"/>
                  </a:schemeClr>
                </a:solidFill>
              </a:rPr>
              <a:t>①始点をクリック</a:t>
            </a:r>
            <a:endParaRPr kumimoji="1" lang="en-US" altLang="ja-JP" sz="1600" i="1" dirty="0">
              <a:solidFill>
                <a:schemeClr val="tx1">
                  <a:lumMod val="65000"/>
                  <a:lumOff val="35000"/>
                </a:schemeClr>
              </a:solidFill>
            </a:endParaRPr>
          </a:p>
          <a:p>
            <a:r>
              <a:rPr kumimoji="1" lang="ja-JP" altLang="en-US" sz="1600" i="1">
                <a:solidFill>
                  <a:schemeClr val="tx1">
                    <a:lumMod val="65000"/>
                    <a:lumOff val="35000"/>
                  </a:schemeClr>
                </a:solidFill>
              </a:rPr>
              <a:t>②マウスボタンを押したまま</a:t>
            </a:r>
            <a:endParaRPr kumimoji="1" lang="en-US" altLang="ja-JP" sz="1600" i="1">
              <a:solidFill>
                <a:schemeClr val="tx1">
                  <a:lumMod val="65000"/>
                  <a:lumOff val="35000"/>
                </a:schemeClr>
              </a:solidFill>
            </a:endParaRPr>
          </a:p>
          <a:p>
            <a:r>
              <a:rPr kumimoji="1" lang="ja-JP" altLang="en-US" sz="1600" i="1">
                <a:solidFill>
                  <a:schemeClr val="tx1">
                    <a:lumMod val="65000"/>
                    <a:lumOff val="35000"/>
                  </a:schemeClr>
                </a:solidFill>
              </a:rPr>
              <a:t>　作成したい曲線の接線方向</a:t>
            </a:r>
            <a:endParaRPr kumimoji="1" lang="en-US" altLang="ja-JP" sz="1600" i="1">
              <a:solidFill>
                <a:schemeClr val="tx1">
                  <a:lumMod val="65000"/>
                  <a:lumOff val="35000"/>
                </a:schemeClr>
              </a:solidFill>
            </a:endParaRPr>
          </a:p>
          <a:p>
            <a:r>
              <a:rPr kumimoji="1" lang="ja-JP" altLang="en-US" sz="1600" i="1">
                <a:solidFill>
                  <a:schemeClr val="tx1">
                    <a:lumMod val="65000"/>
                    <a:lumOff val="35000"/>
                  </a:schemeClr>
                </a:solidFill>
              </a:rPr>
              <a:t>　にドラックしてマウスボタ</a:t>
            </a:r>
            <a:endParaRPr kumimoji="1" lang="en-US" altLang="ja-JP" sz="1600" i="1">
              <a:solidFill>
                <a:schemeClr val="tx1">
                  <a:lumMod val="65000"/>
                  <a:lumOff val="35000"/>
                </a:schemeClr>
              </a:solidFill>
            </a:endParaRPr>
          </a:p>
          <a:p>
            <a:r>
              <a:rPr kumimoji="1" lang="ja-JP" altLang="en-US" sz="1600" i="1">
                <a:solidFill>
                  <a:schemeClr val="tx1">
                    <a:lumMod val="65000"/>
                    <a:lumOff val="35000"/>
                  </a:schemeClr>
                </a:solidFill>
              </a:rPr>
              <a:t>　ンを離す</a:t>
            </a:r>
            <a:endParaRPr kumimoji="1" lang="en-US" altLang="ja-JP" sz="1600" i="1" dirty="0">
              <a:solidFill>
                <a:schemeClr val="tx1">
                  <a:lumMod val="65000"/>
                  <a:lumOff val="35000"/>
                </a:schemeClr>
              </a:solidFill>
            </a:endParaRPr>
          </a:p>
          <a:p>
            <a:r>
              <a:rPr kumimoji="1" lang="ja-JP" altLang="en-US" sz="1600" i="1">
                <a:solidFill>
                  <a:schemeClr val="tx1">
                    <a:lumMod val="65000"/>
                    <a:lumOff val="35000"/>
                  </a:schemeClr>
                </a:solidFill>
              </a:rPr>
              <a:t>③終点をダブルクリック</a:t>
            </a:r>
            <a:endParaRPr kumimoji="1" lang="en-US" altLang="ja-JP" sz="1600" i="1" dirty="0">
              <a:solidFill>
                <a:schemeClr val="tx1">
                  <a:lumMod val="65000"/>
                  <a:lumOff val="35000"/>
                </a:schemeClr>
              </a:solidFill>
            </a:endParaRPr>
          </a:p>
        </p:txBody>
      </p:sp>
      <p:sp>
        <p:nvSpPr>
          <p:cNvPr id="7" name="テキスト ボックス 6">
            <a:extLst>
              <a:ext uri="{FF2B5EF4-FFF2-40B4-BE49-F238E27FC236}">
                <a16:creationId xmlns:a16="http://schemas.microsoft.com/office/drawing/2014/main" id="{856F670D-F30E-49FC-AA08-AC91387E05F3}"/>
              </a:ext>
            </a:extLst>
          </p:cNvPr>
          <p:cNvSpPr txBox="1"/>
          <p:nvPr/>
        </p:nvSpPr>
        <p:spPr>
          <a:xfrm>
            <a:off x="418486" y="4486544"/>
            <a:ext cx="697627" cy="400110"/>
          </a:xfrm>
          <a:prstGeom prst="rect">
            <a:avLst/>
          </a:prstGeom>
          <a:noFill/>
        </p:spPr>
        <p:txBody>
          <a:bodyPr wrap="none" rtlCol="0">
            <a:spAutoFit/>
          </a:bodyPr>
          <a:lstStyle/>
          <a:p>
            <a:r>
              <a:rPr kumimoji="1" lang="ja-JP" altLang="en-US" sz="2000" i="1">
                <a:solidFill>
                  <a:schemeClr val="tx1">
                    <a:lumMod val="65000"/>
                    <a:lumOff val="35000"/>
                  </a:schemeClr>
                </a:solidFill>
              </a:rPr>
              <a:t>編集</a:t>
            </a:r>
          </a:p>
        </p:txBody>
      </p:sp>
      <p:sp>
        <p:nvSpPr>
          <p:cNvPr id="17" name="テキスト ボックス 16">
            <a:extLst>
              <a:ext uri="{FF2B5EF4-FFF2-40B4-BE49-F238E27FC236}">
                <a16:creationId xmlns:a16="http://schemas.microsoft.com/office/drawing/2014/main" id="{E6385C65-F885-8947-92DD-16C86C8B28C9}"/>
              </a:ext>
            </a:extLst>
          </p:cNvPr>
          <p:cNvSpPr txBox="1"/>
          <p:nvPr/>
        </p:nvSpPr>
        <p:spPr>
          <a:xfrm>
            <a:off x="1249944" y="3572092"/>
            <a:ext cx="2699511" cy="738664"/>
          </a:xfrm>
          <a:prstGeom prst="rect">
            <a:avLst/>
          </a:prstGeom>
          <a:noFill/>
        </p:spPr>
        <p:txBody>
          <a:bodyPr wrap="square" rtlCol="0">
            <a:spAutoFit/>
          </a:bodyPr>
          <a:lstStyle/>
          <a:p>
            <a:r>
              <a:rPr kumimoji="1" lang="ja-JP" altLang="en-US" sz="1400" i="1">
                <a:solidFill>
                  <a:schemeClr val="tx1">
                    <a:lumMod val="65000"/>
                    <a:lumOff val="35000"/>
                  </a:schemeClr>
                </a:solidFill>
              </a:rPr>
              <a:t>始点をクリックして、</a:t>
            </a:r>
            <a:r>
              <a:rPr kumimoji="1" lang="en-US" altLang="ja-JP" sz="1400" i="1">
                <a:solidFill>
                  <a:schemeClr val="tx1">
                    <a:lumMod val="65000"/>
                    <a:lumOff val="35000"/>
                  </a:schemeClr>
                </a:solidFill>
              </a:rPr>
              <a:t>Shift</a:t>
            </a:r>
            <a:r>
              <a:rPr kumimoji="1" lang="ja-JP" altLang="en-US" sz="1400" i="1">
                <a:solidFill>
                  <a:schemeClr val="tx1">
                    <a:lumMod val="65000"/>
                    <a:lumOff val="35000"/>
                  </a:schemeClr>
                </a:solidFill>
              </a:rPr>
              <a:t>キーを押しながらマウスを移動</a:t>
            </a:r>
            <a:endParaRPr kumimoji="1" lang="en-US" altLang="ja-JP" sz="1400" i="1">
              <a:solidFill>
                <a:schemeClr val="tx1">
                  <a:lumMod val="65000"/>
                  <a:lumOff val="35000"/>
                </a:schemeClr>
              </a:solidFill>
            </a:endParaRPr>
          </a:p>
          <a:p>
            <a:r>
              <a:rPr kumimoji="1" lang="ja-JP" altLang="en-US" sz="1400" i="1">
                <a:solidFill>
                  <a:schemeClr val="tx1">
                    <a:lumMod val="65000"/>
                    <a:lumOff val="35000"/>
                  </a:schemeClr>
                </a:solidFill>
              </a:rPr>
              <a:t>→水平（垂直）線が引ける</a:t>
            </a:r>
          </a:p>
        </p:txBody>
      </p:sp>
      <p:sp>
        <p:nvSpPr>
          <p:cNvPr id="20" name="テキスト ボックス 19">
            <a:extLst>
              <a:ext uri="{FF2B5EF4-FFF2-40B4-BE49-F238E27FC236}">
                <a16:creationId xmlns:a16="http://schemas.microsoft.com/office/drawing/2014/main" id="{79877726-47A9-0345-B1F1-08962FD8F939}"/>
              </a:ext>
            </a:extLst>
          </p:cNvPr>
          <p:cNvSpPr txBox="1"/>
          <p:nvPr/>
        </p:nvSpPr>
        <p:spPr>
          <a:xfrm>
            <a:off x="7833491" y="997092"/>
            <a:ext cx="697627" cy="400110"/>
          </a:xfrm>
          <a:prstGeom prst="rect">
            <a:avLst/>
          </a:prstGeom>
          <a:noFill/>
        </p:spPr>
        <p:txBody>
          <a:bodyPr wrap="none" rtlCol="0">
            <a:spAutoFit/>
          </a:bodyPr>
          <a:lstStyle/>
          <a:p>
            <a:r>
              <a:rPr kumimoji="1" lang="ja-JP" altLang="en-US" sz="2000" i="1">
                <a:solidFill>
                  <a:schemeClr val="tx1">
                    <a:lumMod val="65000"/>
                    <a:lumOff val="35000"/>
                  </a:schemeClr>
                </a:solidFill>
              </a:rPr>
              <a:t>曲線</a:t>
            </a:r>
          </a:p>
        </p:txBody>
      </p:sp>
      <p:sp>
        <p:nvSpPr>
          <p:cNvPr id="21" name="テキスト ボックス 20">
            <a:extLst>
              <a:ext uri="{FF2B5EF4-FFF2-40B4-BE49-F238E27FC236}">
                <a16:creationId xmlns:a16="http://schemas.microsoft.com/office/drawing/2014/main" id="{C9329CC1-0477-6F41-9B30-976414A84A96}"/>
              </a:ext>
            </a:extLst>
          </p:cNvPr>
          <p:cNvSpPr txBox="1"/>
          <p:nvPr/>
        </p:nvSpPr>
        <p:spPr>
          <a:xfrm>
            <a:off x="4095570" y="3480977"/>
            <a:ext cx="2623282" cy="830997"/>
          </a:xfrm>
          <a:prstGeom prst="rect">
            <a:avLst/>
          </a:prstGeom>
          <a:noFill/>
        </p:spPr>
        <p:txBody>
          <a:bodyPr wrap="square" rtlCol="0">
            <a:spAutoFit/>
          </a:bodyPr>
          <a:lstStyle/>
          <a:p>
            <a:r>
              <a:rPr kumimoji="1" lang="ja-JP" altLang="en-US" sz="1600" i="1">
                <a:solidFill>
                  <a:schemeClr val="tx1">
                    <a:lumMod val="65000"/>
                    <a:lumOff val="35000"/>
                  </a:schemeClr>
                </a:solidFill>
              </a:rPr>
              <a:t>①始点をクリック</a:t>
            </a:r>
            <a:endParaRPr kumimoji="1" lang="en-US" altLang="ja-JP" sz="1600" i="1" dirty="0">
              <a:solidFill>
                <a:schemeClr val="tx1">
                  <a:lumMod val="65000"/>
                  <a:lumOff val="35000"/>
                </a:schemeClr>
              </a:solidFill>
            </a:endParaRPr>
          </a:p>
          <a:p>
            <a:r>
              <a:rPr kumimoji="1" lang="ja-JP" altLang="en-US" sz="1600" i="1">
                <a:solidFill>
                  <a:schemeClr val="tx1">
                    <a:lumMod val="65000"/>
                    <a:lumOff val="35000"/>
                  </a:schemeClr>
                </a:solidFill>
              </a:rPr>
              <a:t>②クリックしながら進む</a:t>
            </a:r>
            <a:endParaRPr kumimoji="1" lang="en-US" altLang="ja-JP" sz="1600" i="1" dirty="0">
              <a:solidFill>
                <a:schemeClr val="tx1">
                  <a:lumMod val="65000"/>
                  <a:lumOff val="35000"/>
                </a:schemeClr>
              </a:solidFill>
            </a:endParaRPr>
          </a:p>
          <a:p>
            <a:r>
              <a:rPr kumimoji="1" lang="ja-JP" altLang="en-US" sz="1600" i="1">
                <a:solidFill>
                  <a:schemeClr val="tx1">
                    <a:lumMod val="65000"/>
                    <a:lumOff val="35000"/>
                  </a:schemeClr>
                </a:solidFill>
              </a:rPr>
              <a:t>③終点をダブルクリック</a:t>
            </a:r>
            <a:endParaRPr kumimoji="1" lang="en-US" altLang="ja-JP" sz="1600" i="1" dirty="0">
              <a:solidFill>
                <a:schemeClr val="tx1">
                  <a:lumMod val="65000"/>
                  <a:lumOff val="35000"/>
                </a:schemeClr>
              </a:solidFill>
            </a:endParaRPr>
          </a:p>
        </p:txBody>
      </p:sp>
      <p:sp>
        <p:nvSpPr>
          <p:cNvPr id="22" name="テキスト ボックス 21">
            <a:extLst>
              <a:ext uri="{FF2B5EF4-FFF2-40B4-BE49-F238E27FC236}">
                <a16:creationId xmlns:a16="http://schemas.microsoft.com/office/drawing/2014/main" id="{62C15428-9159-A34A-AC10-5E88BC01C77F}"/>
              </a:ext>
            </a:extLst>
          </p:cNvPr>
          <p:cNvSpPr txBox="1"/>
          <p:nvPr/>
        </p:nvSpPr>
        <p:spPr>
          <a:xfrm>
            <a:off x="4251461" y="1358830"/>
            <a:ext cx="605724" cy="419227"/>
          </a:xfrm>
          <a:prstGeom prst="rect">
            <a:avLst/>
          </a:prstGeom>
          <a:noFill/>
        </p:spPr>
        <p:txBody>
          <a:bodyPr wrap="square" rtlCol="0">
            <a:spAutoFit/>
          </a:bodyPr>
          <a:lstStyle/>
          <a:p>
            <a:r>
              <a:rPr kumimoji="1" lang="ja-JP" altLang="en-US" sz="1400" i="1">
                <a:solidFill>
                  <a:srgbClr val="FF0000"/>
                </a:solidFill>
              </a:rPr>
              <a:t>①</a:t>
            </a:r>
          </a:p>
        </p:txBody>
      </p:sp>
      <p:sp>
        <p:nvSpPr>
          <p:cNvPr id="23" name="テキスト ボックス 22">
            <a:extLst>
              <a:ext uri="{FF2B5EF4-FFF2-40B4-BE49-F238E27FC236}">
                <a16:creationId xmlns:a16="http://schemas.microsoft.com/office/drawing/2014/main" id="{F841030B-AA79-5147-B83B-098E652E0A44}"/>
              </a:ext>
            </a:extLst>
          </p:cNvPr>
          <p:cNvSpPr txBox="1"/>
          <p:nvPr/>
        </p:nvSpPr>
        <p:spPr>
          <a:xfrm>
            <a:off x="6007769" y="1449057"/>
            <a:ext cx="532413" cy="449928"/>
          </a:xfrm>
          <a:prstGeom prst="rect">
            <a:avLst/>
          </a:prstGeom>
          <a:noFill/>
        </p:spPr>
        <p:txBody>
          <a:bodyPr wrap="none" rtlCol="0">
            <a:spAutoFit/>
          </a:bodyPr>
          <a:lstStyle/>
          <a:p>
            <a:r>
              <a:rPr kumimoji="1" lang="ja-JP" altLang="en-US" sz="1400" i="1">
                <a:solidFill>
                  <a:srgbClr val="FF0000"/>
                </a:solidFill>
              </a:rPr>
              <a:t>②</a:t>
            </a:r>
          </a:p>
        </p:txBody>
      </p:sp>
      <p:sp>
        <p:nvSpPr>
          <p:cNvPr id="24" name="テキスト ボックス 23">
            <a:extLst>
              <a:ext uri="{FF2B5EF4-FFF2-40B4-BE49-F238E27FC236}">
                <a16:creationId xmlns:a16="http://schemas.microsoft.com/office/drawing/2014/main" id="{BB3431F4-9A30-1049-A22A-7B7083746B72}"/>
              </a:ext>
            </a:extLst>
          </p:cNvPr>
          <p:cNvSpPr txBox="1"/>
          <p:nvPr/>
        </p:nvSpPr>
        <p:spPr>
          <a:xfrm>
            <a:off x="6254600" y="2268090"/>
            <a:ext cx="532413" cy="449928"/>
          </a:xfrm>
          <a:prstGeom prst="rect">
            <a:avLst/>
          </a:prstGeom>
          <a:noFill/>
        </p:spPr>
        <p:txBody>
          <a:bodyPr wrap="none" rtlCol="0">
            <a:spAutoFit/>
          </a:bodyPr>
          <a:lstStyle/>
          <a:p>
            <a:r>
              <a:rPr kumimoji="1" lang="ja-JP" altLang="en-US" sz="1400" i="1">
                <a:solidFill>
                  <a:srgbClr val="FF0000"/>
                </a:solidFill>
              </a:rPr>
              <a:t>②</a:t>
            </a:r>
          </a:p>
        </p:txBody>
      </p:sp>
      <p:sp>
        <p:nvSpPr>
          <p:cNvPr id="25" name="テキスト ボックス 24">
            <a:extLst>
              <a:ext uri="{FF2B5EF4-FFF2-40B4-BE49-F238E27FC236}">
                <a16:creationId xmlns:a16="http://schemas.microsoft.com/office/drawing/2014/main" id="{591F76FE-68AD-DD47-84FD-F431D6378A66}"/>
              </a:ext>
            </a:extLst>
          </p:cNvPr>
          <p:cNvSpPr txBox="1"/>
          <p:nvPr/>
        </p:nvSpPr>
        <p:spPr>
          <a:xfrm>
            <a:off x="5094269" y="2836474"/>
            <a:ext cx="364202" cy="307777"/>
          </a:xfrm>
          <a:prstGeom prst="rect">
            <a:avLst/>
          </a:prstGeom>
          <a:noFill/>
        </p:spPr>
        <p:txBody>
          <a:bodyPr wrap="none" rtlCol="0">
            <a:spAutoFit/>
          </a:bodyPr>
          <a:lstStyle/>
          <a:p>
            <a:r>
              <a:rPr kumimoji="1" lang="ja-JP" altLang="en-US" sz="1400" i="1">
                <a:solidFill>
                  <a:srgbClr val="FF0000"/>
                </a:solidFill>
              </a:rPr>
              <a:t>③</a:t>
            </a:r>
          </a:p>
        </p:txBody>
      </p:sp>
      <p:sp>
        <p:nvSpPr>
          <p:cNvPr id="26" name="テキスト ボックス 25">
            <a:extLst>
              <a:ext uri="{FF2B5EF4-FFF2-40B4-BE49-F238E27FC236}">
                <a16:creationId xmlns:a16="http://schemas.microsoft.com/office/drawing/2014/main" id="{5F1AAEB2-14AA-E14F-A700-7AD763B5A85E}"/>
              </a:ext>
            </a:extLst>
          </p:cNvPr>
          <p:cNvSpPr txBox="1"/>
          <p:nvPr/>
        </p:nvSpPr>
        <p:spPr>
          <a:xfrm>
            <a:off x="7047658" y="1885645"/>
            <a:ext cx="605724" cy="419227"/>
          </a:xfrm>
          <a:prstGeom prst="rect">
            <a:avLst/>
          </a:prstGeom>
          <a:noFill/>
        </p:spPr>
        <p:txBody>
          <a:bodyPr wrap="square" rtlCol="0">
            <a:spAutoFit/>
          </a:bodyPr>
          <a:lstStyle/>
          <a:p>
            <a:r>
              <a:rPr kumimoji="1" lang="ja-JP" altLang="en-US" sz="1400" i="1">
                <a:solidFill>
                  <a:srgbClr val="FF0000"/>
                </a:solidFill>
              </a:rPr>
              <a:t>①</a:t>
            </a:r>
          </a:p>
        </p:txBody>
      </p:sp>
      <p:sp>
        <p:nvSpPr>
          <p:cNvPr id="27" name="テキスト ボックス 26">
            <a:extLst>
              <a:ext uri="{FF2B5EF4-FFF2-40B4-BE49-F238E27FC236}">
                <a16:creationId xmlns:a16="http://schemas.microsoft.com/office/drawing/2014/main" id="{6C1C6BA1-2566-B844-A62C-13D3857641CD}"/>
              </a:ext>
            </a:extLst>
          </p:cNvPr>
          <p:cNvSpPr txBox="1"/>
          <p:nvPr/>
        </p:nvSpPr>
        <p:spPr>
          <a:xfrm>
            <a:off x="8860063" y="1902944"/>
            <a:ext cx="532413" cy="449928"/>
          </a:xfrm>
          <a:prstGeom prst="rect">
            <a:avLst/>
          </a:prstGeom>
          <a:noFill/>
        </p:spPr>
        <p:txBody>
          <a:bodyPr wrap="none" rtlCol="0">
            <a:spAutoFit/>
          </a:bodyPr>
          <a:lstStyle/>
          <a:p>
            <a:r>
              <a:rPr kumimoji="1" lang="ja-JP" altLang="en-US" sz="1400" i="1">
                <a:solidFill>
                  <a:srgbClr val="FF0000"/>
                </a:solidFill>
              </a:rPr>
              <a:t>②</a:t>
            </a:r>
          </a:p>
        </p:txBody>
      </p:sp>
      <p:sp>
        <p:nvSpPr>
          <p:cNvPr id="28" name="テキスト ボックス 27">
            <a:extLst>
              <a:ext uri="{FF2B5EF4-FFF2-40B4-BE49-F238E27FC236}">
                <a16:creationId xmlns:a16="http://schemas.microsoft.com/office/drawing/2014/main" id="{D56C7C89-CDFE-8A4D-97AD-B7C81F153BED}"/>
              </a:ext>
            </a:extLst>
          </p:cNvPr>
          <p:cNvSpPr txBox="1"/>
          <p:nvPr/>
        </p:nvSpPr>
        <p:spPr>
          <a:xfrm>
            <a:off x="9134154" y="1902944"/>
            <a:ext cx="364202" cy="307777"/>
          </a:xfrm>
          <a:prstGeom prst="rect">
            <a:avLst/>
          </a:prstGeom>
          <a:noFill/>
        </p:spPr>
        <p:txBody>
          <a:bodyPr wrap="none" rtlCol="0">
            <a:spAutoFit/>
          </a:bodyPr>
          <a:lstStyle/>
          <a:p>
            <a:r>
              <a:rPr kumimoji="1" lang="ja-JP" altLang="en-US" sz="1400" i="1">
                <a:solidFill>
                  <a:srgbClr val="FF0000"/>
                </a:solidFill>
              </a:rPr>
              <a:t>③</a:t>
            </a:r>
          </a:p>
        </p:txBody>
      </p:sp>
      <p:pic>
        <p:nvPicPr>
          <p:cNvPr id="37" name="図 36">
            <a:extLst>
              <a:ext uri="{FF2B5EF4-FFF2-40B4-BE49-F238E27FC236}">
                <a16:creationId xmlns:a16="http://schemas.microsoft.com/office/drawing/2014/main" id="{448D0DC8-EA20-6044-A952-80356C2AC8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2876" y="4581701"/>
            <a:ext cx="1983732" cy="1574313"/>
          </a:xfrm>
          <a:prstGeom prst="rect">
            <a:avLst/>
          </a:prstGeom>
        </p:spPr>
      </p:pic>
      <p:pic>
        <p:nvPicPr>
          <p:cNvPr id="39" name="図 38">
            <a:extLst>
              <a:ext uri="{FF2B5EF4-FFF2-40B4-BE49-F238E27FC236}">
                <a16:creationId xmlns:a16="http://schemas.microsoft.com/office/drawing/2014/main" id="{ED0B808B-2BD8-1B4C-AA34-4A97B99D6B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44579" y="4518366"/>
            <a:ext cx="1788876" cy="1700984"/>
          </a:xfrm>
          <a:prstGeom prst="rect">
            <a:avLst/>
          </a:prstGeom>
        </p:spPr>
      </p:pic>
      <p:sp>
        <p:nvSpPr>
          <p:cNvPr id="35" name="テキスト ボックス 34">
            <a:extLst>
              <a:ext uri="{FF2B5EF4-FFF2-40B4-BE49-F238E27FC236}">
                <a16:creationId xmlns:a16="http://schemas.microsoft.com/office/drawing/2014/main" id="{F00B8997-1B39-E24A-8807-93FD71826FA3}"/>
              </a:ext>
            </a:extLst>
          </p:cNvPr>
          <p:cNvSpPr txBox="1"/>
          <p:nvPr/>
        </p:nvSpPr>
        <p:spPr>
          <a:xfrm>
            <a:off x="3911342" y="6059008"/>
            <a:ext cx="1505512" cy="307777"/>
          </a:xfrm>
          <a:prstGeom prst="rect">
            <a:avLst/>
          </a:prstGeom>
          <a:noFill/>
        </p:spPr>
        <p:txBody>
          <a:bodyPr wrap="square" rtlCol="0">
            <a:spAutoFit/>
          </a:bodyPr>
          <a:lstStyle/>
          <a:p>
            <a:pPr algn="ctr"/>
            <a:r>
              <a:rPr kumimoji="1" lang="ja-JP" altLang="en-US" sz="1400" i="1">
                <a:solidFill>
                  <a:schemeClr val="tx1">
                    <a:lumMod val="65000"/>
                    <a:lumOff val="35000"/>
                  </a:schemeClr>
                </a:solidFill>
              </a:rPr>
              <a:t>編集モード</a:t>
            </a:r>
          </a:p>
        </p:txBody>
      </p:sp>
      <p:sp>
        <p:nvSpPr>
          <p:cNvPr id="41" name="正方形/長方形 40">
            <a:extLst>
              <a:ext uri="{FF2B5EF4-FFF2-40B4-BE49-F238E27FC236}">
                <a16:creationId xmlns:a16="http://schemas.microsoft.com/office/drawing/2014/main" id="{CC413699-8455-9B40-8472-77058291D04F}"/>
              </a:ext>
            </a:extLst>
          </p:cNvPr>
          <p:cNvSpPr/>
          <p:nvPr/>
        </p:nvSpPr>
        <p:spPr>
          <a:xfrm>
            <a:off x="1736927" y="5133376"/>
            <a:ext cx="472848" cy="3781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正方形/長方形 41">
            <a:extLst>
              <a:ext uri="{FF2B5EF4-FFF2-40B4-BE49-F238E27FC236}">
                <a16:creationId xmlns:a16="http://schemas.microsoft.com/office/drawing/2014/main" id="{4359BD96-C5E2-5047-9DAC-993EC942F843}"/>
              </a:ext>
            </a:extLst>
          </p:cNvPr>
          <p:cNvSpPr/>
          <p:nvPr/>
        </p:nvSpPr>
        <p:spPr>
          <a:xfrm>
            <a:off x="2423453" y="5110937"/>
            <a:ext cx="472848" cy="3781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正方形/長方形 42">
            <a:extLst>
              <a:ext uri="{FF2B5EF4-FFF2-40B4-BE49-F238E27FC236}">
                <a16:creationId xmlns:a16="http://schemas.microsoft.com/office/drawing/2014/main" id="{6AA4042D-2A35-8E42-83B9-B8B32050FCDE}"/>
              </a:ext>
            </a:extLst>
          </p:cNvPr>
          <p:cNvSpPr/>
          <p:nvPr/>
        </p:nvSpPr>
        <p:spPr>
          <a:xfrm>
            <a:off x="4743922" y="5049229"/>
            <a:ext cx="472848" cy="3781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テキスト ボックス 43">
            <a:extLst>
              <a:ext uri="{FF2B5EF4-FFF2-40B4-BE49-F238E27FC236}">
                <a16:creationId xmlns:a16="http://schemas.microsoft.com/office/drawing/2014/main" id="{D303AF6B-A277-B744-AA6C-3EFE087B8CC3}"/>
              </a:ext>
            </a:extLst>
          </p:cNvPr>
          <p:cNvSpPr txBox="1"/>
          <p:nvPr/>
        </p:nvSpPr>
        <p:spPr>
          <a:xfrm>
            <a:off x="1264739" y="5183973"/>
            <a:ext cx="594207" cy="276999"/>
          </a:xfrm>
          <a:prstGeom prst="rect">
            <a:avLst/>
          </a:prstGeom>
          <a:noFill/>
        </p:spPr>
        <p:txBody>
          <a:bodyPr wrap="square" rtlCol="0">
            <a:spAutoFit/>
          </a:bodyPr>
          <a:lstStyle/>
          <a:p>
            <a:r>
              <a:rPr kumimoji="1" lang="ja-JP" altLang="en-US" sz="1200" i="1">
                <a:solidFill>
                  <a:schemeClr val="tx1">
                    <a:lumMod val="65000"/>
                    <a:lumOff val="35000"/>
                  </a:schemeClr>
                </a:solidFill>
              </a:rPr>
              <a:t>変形</a:t>
            </a:r>
          </a:p>
        </p:txBody>
      </p:sp>
      <p:sp>
        <p:nvSpPr>
          <p:cNvPr id="45" name="テキスト ボックス 44">
            <a:extLst>
              <a:ext uri="{FF2B5EF4-FFF2-40B4-BE49-F238E27FC236}">
                <a16:creationId xmlns:a16="http://schemas.microsoft.com/office/drawing/2014/main" id="{37ED0BE2-DAC2-7541-9A53-A8551397FD4B}"/>
              </a:ext>
            </a:extLst>
          </p:cNvPr>
          <p:cNvSpPr txBox="1"/>
          <p:nvPr/>
        </p:nvSpPr>
        <p:spPr>
          <a:xfrm>
            <a:off x="2599197" y="4830422"/>
            <a:ext cx="594207" cy="276999"/>
          </a:xfrm>
          <a:prstGeom prst="rect">
            <a:avLst/>
          </a:prstGeom>
          <a:noFill/>
        </p:spPr>
        <p:txBody>
          <a:bodyPr wrap="square" rtlCol="0">
            <a:spAutoFit/>
          </a:bodyPr>
          <a:lstStyle/>
          <a:p>
            <a:r>
              <a:rPr kumimoji="1" lang="ja-JP" altLang="en-US" sz="1200" i="1">
                <a:solidFill>
                  <a:schemeClr val="tx1">
                    <a:lumMod val="65000"/>
                    <a:lumOff val="35000"/>
                  </a:schemeClr>
                </a:solidFill>
              </a:rPr>
              <a:t>回転</a:t>
            </a:r>
          </a:p>
        </p:txBody>
      </p:sp>
      <p:sp>
        <p:nvSpPr>
          <p:cNvPr id="46" name="テキスト ボックス 45">
            <a:extLst>
              <a:ext uri="{FF2B5EF4-FFF2-40B4-BE49-F238E27FC236}">
                <a16:creationId xmlns:a16="http://schemas.microsoft.com/office/drawing/2014/main" id="{3E4BCFC3-69EC-884A-8771-5A7B0DA7B6C3}"/>
              </a:ext>
            </a:extLst>
          </p:cNvPr>
          <p:cNvSpPr txBox="1"/>
          <p:nvPr/>
        </p:nvSpPr>
        <p:spPr>
          <a:xfrm>
            <a:off x="4745101" y="4784023"/>
            <a:ext cx="564014" cy="276999"/>
          </a:xfrm>
          <a:prstGeom prst="rect">
            <a:avLst/>
          </a:prstGeom>
          <a:noFill/>
        </p:spPr>
        <p:txBody>
          <a:bodyPr wrap="square" rtlCol="0">
            <a:spAutoFit/>
          </a:bodyPr>
          <a:lstStyle/>
          <a:p>
            <a:r>
              <a:rPr kumimoji="1" lang="ja-JP" altLang="en-US" sz="1200" i="1">
                <a:solidFill>
                  <a:schemeClr val="tx1">
                    <a:lumMod val="65000"/>
                    <a:lumOff val="35000"/>
                  </a:schemeClr>
                </a:solidFill>
              </a:rPr>
              <a:t>編集</a:t>
            </a:r>
          </a:p>
        </p:txBody>
      </p:sp>
      <p:pic>
        <p:nvPicPr>
          <p:cNvPr id="52" name="図 51">
            <a:extLst>
              <a:ext uri="{FF2B5EF4-FFF2-40B4-BE49-F238E27FC236}">
                <a16:creationId xmlns:a16="http://schemas.microsoft.com/office/drawing/2014/main" id="{18AA62C3-4A6D-C94B-AF37-B04E06FF259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849042" y="4598621"/>
            <a:ext cx="1683045" cy="1585946"/>
          </a:xfrm>
          <a:prstGeom prst="rect">
            <a:avLst/>
          </a:prstGeom>
        </p:spPr>
      </p:pic>
      <p:pic>
        <p:nvPicPr>
          <p:cNvPr id="54" name="図 53">
            <a:extLst>
              <a:ext uri="{FF2B5EF4-FFF2-40B4-BE49-F238E27FC236}">
                <a16:creationId xmlns:a16="http://schemas.microsoft.com/office/drawing/2014/main" id="{F5CA7124-E480-E745-A02E-98EE20FCC1F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02286" y="4556581"/>
            <a:ext cx="1556314" cy="1601207"/>
          </a:xfrm>
          <a:prstGeom prst="rect">
            <a:avLst/>
          </a:prstGeom>
        </p:spPr>
      </p:pic>
      <p:sp>
        <p:nvSpPr>
          <p:cNvPr id="55" name="テキスト ボックス 54">
            <a:extLst>
              <a:ext uri="{FF2B5EF4-FFF2-40B4-BE49-F238E27FC236}">
                <a16:creationId xmlns:a16="http://schemas.microsoft.com/office/drawing/2014/main" id="{9B89B9B3-3E40-544F-9B67-57704F3BD483}"/>
              </a:ext>
            </a:extLst>
          </p:cNvPr>
          <p:cNvSpPr txBox="1"/>
          <p:nvPr/>
        </p:nvSpPr>
        <p:spPr>
          <a:xfrm>
            <a:off x="5884447" y="6059005"/>
            <a:ext cx="1605675" cy="307777"/>
          </a:xfrm>
          <a:prstGeom prst="rect">
            <a:avLst/>
          </a:prstGeom>
          <a:noFill/>
        </p:spPr>
        <p:txBody>
          <a:bodyPr wrap="square" rtlCol="0">
            <a:spAutoFit/>
          </a:bodyPr>
          <a:lstStyle/>
          <a:p>
            <a:pPr algn="ctr"/>
            <a:r>
              <a:rPr kumimoji="1" lang="ja-JP" altLang="en-US" sz="1400" i="1">
                <a:solidFill>
                  <a:schemeClr val="tx1">
                    <a:lumMod val="65000"/>
                    <a:lumOff val="35000"/>
                  </a:schemeClr>
                </a:solidFill>
              </a:rPr>
              <a:t>塗りつぶし</a:t>
            </a:r>
          </a:p>
        </p:txBody>
      </p:sp>
      <p:sp>
        <p:nvSpPr>
          <p:cNvPr id="56" name="テキスト ボックス 55">
            <a:extLst>
              <a:ext uri="{FF2B5EF4-FFF2-40B4-BE49-F238E27FC236}">
                <a16:creationId xmlns:a16="http://schemas.microsoft.com/office/drawing/2014/main" id="{851C4899-F203-C546-88F9-1F5C73483AE2}"/>
              </a:ext>
            </a:extLst>
          </p:cNvPr>
          <p:cNvSpPr txBox="1"/>
          <p:nvPr/>
        </p:nvSpPr>
        <p:spPr>
          <a:xfrm>
            <a:off x="8114332" y="6059006"/>
            <a:ext cx="1132222" cy="307777"/>
          </a:xfrm>
          <a:prstGeom prst="rect">
            <a:avLst/>
          </a:prstGeom>
          <a:noFill/>
        </p:spPr>
        <p:txBody>
          <a:bodyPr wrap="square" rtlCol="0">
            <a:spAutoFit/>
          </a:bodyPr>
          <a:lstStyle/>
          <a:p>
            <a:pPr algn="ctr"/>
            <a:r>
              <a:rPr kumimoji="1" lang="ja-JP" altLang="en-US" sz="1400" i="1">
                <a:solidFill>
                  <a:schemeClr val="tx1">
                    <a:lumMod val="65000"/>
                    <a:lumOff val="35000"/>
                  </a:schemeClr>
                </a:solidFill>
              </a:rPr>
              <a:t>パターン</a:t>
            </a:r>
          </a:p>
        </p:txBody>
      </p:sp>
      <p:sp>
        <p:nvSpPr>
          <p:cNvPr id="34" name="テキスト ボックス 33">
            <a:extLst>
              <a:ext uri="{FF2B5EF4-FFF2-40B4-BE49-F238E27FC236}">
                <a16:creationId xmlns:a16="http://schemas.microsoft.com/office/drawing/2014/main" id="{E550186C-438A-F94C-8198-AFD8006FA679}"/>
              </a:ext>
            </a:extLst>
          </p:cNvPr>
          <p:cNvSpPr txBox="1"/>
          <p:nvPr/>
        </p:nvSpPr>
        <p:spPr>
          <a:xfrm>
            <a:off x="1622064" y="6059005"/>
            <a:ext cx="1505512" cy="307777"/>
          </a:xfrm>
          <a:prstGeom prst="rect">
            <a:avLst/>
          </a:prstGeom>
          <a:noFill/>
        </p:spPr>
        <p:txBody>
          <a:bodyPr wrap="square" rtlCol="0">
            <a:spAutoFit/>
          </a:bodyPr>
          <a:lstStyle/>
          <a:p>
            <a:pPr algn="ctr"/>
            <a:r>
              <a:rPr kumimoji="1" lang="ja-JP" altLang="en-US" sz="1400" i="1">
                <a:solidFill>
                  <a:schemeClr val="tx1">
                    <a:lumMod val="65000"/>
                    <a:lumOff val="35000"/>
                  </a:schemeClr>
                </a:solidFill>
              </a:rPr>
              <a:t>選択モード</a:t>
            </a:r>
          </a:p>
        </p:txBody>
      </p:sp>
      <p:sp>
        <p:nvSpPr>
          <p:cNvPr id="33" name="テキスト ボックス 32">
            <a:extLst>
              <a:ext uri="{FF2B5EF4-FFF2-40B4-BE49-F238E27FC236}">
                <a16:creationId xmlns:a16="http://schemas.microsoft.com/office/drawing/2014/main" id="{D1B83948-5629-4B4E-9813-5E1F37DB827F}"/>
              </a:ext>
            </a:extLst>
          </p:cNvPr>
          <p:cNvSpPr txBox="1"/>
          <p:nvPr/>
        </p:nvSpPr>
        <p:spPr>
          <a:xfrm>
            <a:off x="1451017" y="6330760"/>
            <a:ext cx="2025513" cy="307777"/>
          </a:xfrm>
          <a:prstGeom prst="rect">
            <a:avLst/>
          </a:prstGeom>
          <a:noFill/>
        </p:spPr>
        <p:txBody>
          <a:bodyPr wrap="square" rtlCol="0">
            <a:spAutoFit/>
          </a:bodyPr>
          <a:lstStyle/>
          <a:p>
            <a:r>
              <a:rPr kumimoji="1" lang="ja-JP" altLang="en-US" sz="1400" i="1">
                <a:solidFill>
                  <a:schemeClr val="tx1">
                    <a:lumMod val="65000"/>
                    <a:lumOff val="35000"/>
                  </a:schemeClr>
                </a:solidFill>
              </a:rPr>
              <a:t>選択ツールでクリック</a:t>
            </a:r>
          </a:p>
        </p:txBody>
      </p:sp>
      <p:sp>
        <p:nvSpPr>
          <p:cNvPr id="40" name="テキスト ボックス 39">
            <a:extLst>
              <a:ext uri="{FF2B5EF4-FFF2-40B4-BE49-F238E27FC236}">
                <a16:creationId xmlns:a16="http://schemas.microsoft.com/office/drawing/2014/main" id="{67AE9470-9D0B-7944-B71B-BC6B5A20E387}"/>
              </a:ext>
            </a:extLst>
          </p:cNvPr>
          <p:cNvSpPr txBox="1"/>
          <p:nvPr/>
        </p:nvSpPr>
        <p:spPr>
          <a:xfrm>
            <a:off x="3590542" y="6330667"/>
            <a:ext cx="2221457" cy="307777"/>
          </a:xfrm>
          <a:prstGeom prst="rect">
            <a:avLst/>
          </a:prstGeom>
          <a:noFill/>
        </p:spPr>
        <p:txBody>
          <a:bodyPr wrap="square" rtlCol="0">
            <a:spAutoFit/>
          </a:bodyPr>
          <a:lstStyle/>
          <a:p>
            <a:r>
              <a:rPr kumimoji="1" lang="ja-JP" altLang="en-US" sz="1400" i="1">
                <a:solidFill>
                  <a:schemeClr val="tx1">
                    <a:lumMod val="65000"/>
                    <a:lumOff val="35000"/>
                  </a:schemeClr>
                </a:solidFill>
              </a:rPr>
              <a:t>選択ツールで</a:t>
            </a:r>
            <a:r>
              <a:rPr kumimoji="1" lang="en-US" altLang="ja-JP" sz="1400" i="1" dirty="0">
                <a:solidFill>
                  <a:schemeClr val="tx1">
                    <a:lumMod val="65000"/>
                    <a:lumOff val="35000"/>
                  </a:schemeClr>
                </a:solidFill>
              </a:rPr>
              <a:t>W</a:t>
            </a:r>
            <a:r>
              <a:rPr kumimoji="1" lang="ja-JP" altLang="en-US" sz="1400" i="1">
                <a:solidFill>
                  <a:schemeClr val="tx1">
                    <a:lumMod val="65000"/>
                    <a:lumOff val="35000"/>
                  </a:schemeClr>
                </a:solidFill>
              </a:rPr>
              <a:t>クリック</a:t>
            </a:r>
          </a:p>
        </p:txBody>
      </p:sp>
      <p:sp>
        <p:nvSpPr>
          <p:cNvPr id="47" name="テキスト ボックス 46">
            <a:extLst>
              <a:ext uri="{FF2B5EF4-FFF2-40B4-BE49-F238E27FC236}">
                <a16:creationId xmlns:a16="http://schemas.microsoft.com/office/drawing/2014/main" id="{8844D9E7-D451-4BC5-8EB2-7D53C3578CFB}"/>
              </a:ext>
            </a:extLst>
          </p:cNvPr>
          <p:cNvSpPr txBox="1"/>
          <p:nvPr/>
        </p:nvSpPr>
        <p:spPr>
          <a:xfrm>
            <a:off x="2250885" y="987252"/>
            <a:ext cx="697627" cy="400110"/>
          </a:xfrm>
          <a:prstGeom prst="rect">
            <a:avLst/>
          </a:prstGeom>
          <a:noFill/>
        </p:spPr>
        <p:txBody>
          <a:bodyPr wrap="none" rtlCol="0">
            <a:spAutoFit/>
          </a:bodyPr>
          <a:lstStyle/>
          <a:p>
            <a:r>
              <a:rPr kumimoji="1" lang="ja-JP" altLang="en-US" sz="2000" i="1">
                <a:solidFill>
                  <a:schemeClr val="tx1">
                    <a:lumMod val="65000"/>
                    <a:lumOff val="35000"/>
                  </a:schemeClr>
                </a:solidFill>
              </a:rPr>
              <a:t>直線</a:t>
            </a:r>
          </a:p>
        </p:txBody>
      </p:sp>
    </p:spTree>
    <p:extLst>
      <p:ext uri="{BB962C8B-B14F-4D97-AF65-F5344CB8AC3E}">
        <p14:creationId xmlns:p14="http://schemas.microsoft.com/office/powerpoint/2010/main" val="8284885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ー 2">
            <a:extLst>
              <a:ext uri="{FF2B5EF4-FFF2-40B4-BE49-F238E27FC236}">
                <a16:creationId xmlns:a16="http://schemas.microsoft.com/office/drawing/2014/main" id="{8BC9F7F3-BA62-4C4D-BEA4-5B1652C05F7E}"/>
              </a:ext>
            </a:extLst>
          </p:cNvPr>
          <p:cNvSpPr>
            <a:spLocks noGrp="1"/>
          </p:cNvSpPr>
          <p:nvPr>
            <p:ph type="sldNum" sz="quarter" idx="4"/>
          </p:nvPr>
        </p:nvSpPr>
        <p:spPr>
          <a:xfrm>
            <a:off x="9309170" y="6587140"/>
            <a:ext cx="601226" cy="260350"/>
          </a:xfrm>
        </p:spPr>
        <p:txBody>
          <a:bodyPr/>
          <a:lstStyle/>
          <a:p>
            <a:fld id="{FF201CBC-0A1A-4EBD-A1D5-774CF332F279}" type="slidenum">
              <a:rPr kumimoji="1" lang="ja-JP" altLang="en-US" smtClean="0"/>
              <a:pPr/>
              <a:t>99</a:t>
            </a:fld>
            <a:endParaRPr kumimoji="1" lang="ja-JP" altLang="en-US"/>
          </a:p>
        </p:txBody>
      </p:sp>
      <p:sp>
        <p:nvSpPr>
          <p:cNvPr id="8" name="字幕 7">
            <a:extLst>
              <a:ext uri="{FF2B5EF4-FFF2-40B4-BE49-F238E27FC236}">
                <a16:creationId xmlns:a16="http://schemas.microsoft.com/office/drawing/2014/main" id="{F5DEDF32-7286-45C4-8E7D-C76197229F6C}"/>
              </a:ext>
            </a:extLst>
          </p:cNvPr>
          <p:cNvSpPr>
            <a:spLocks noGrp="1"/>
          </p:cNvSpPr>
          <p:nvPr>
            <p:ph type="subTitle" idx="10"/>
          </p:nvPr>
        </p:nvSpPr>
        <p:spPr/>
        <p:txBody>
          <a:bodyPr/>
          <a:lstStyle/>
          <a:p>
            <a:r>
              <a:rPr lang="ja-JP" altLang="en-US"/>
              <a:t>④描画ツール　：長方形・円</a:t>
            </a:r>
          </a:p>
        </p:txBody>
      </p:sp>
      <p:pic>
        <p:nvPicPr>
          <p:cNvPr id="2" name="図 1">
            <a:extLst>
              <a:ext uri="{FF2B5EF4-FFF2-40B4-BE49-F238E27FC236}">
                <a16:creationId xmlns:a16="http://schemas.microsoft.com/office/drawing/2014/main" id="{9FC09069-FA73-4509-B226-36D9105DFA50}"/>
              </a:ext>
            </a:extLst>
          </p:cNvPr>
          <p:cNvPicPr>
            <a:picLocks noChangeAspect="1"/>
          </p:cNvPicPr>
          <p:nvPr/>
        </p:nvPicPr>
        <p:blipFill>
          <a:blip r:embed="rId2"/>
          <a:stretch>
            <a:fillRect/>
          </a:stretch>
        </p:blipFill>
        <p:spPr>
          <a:xfrm>
            <a:off x="548149" y="1603489"/>
            <a:ext cx="914479" cy="1546994"/>
          </a:xfrm>
          <a:prstGeom prst="rect">
            <a:avLst/>
          </a:prstGeom>
        </p:spPr>
      </p:pic>
      <p:sp>
        <p:nvSpPr>
          <p:cNvPr id="9" name="正方形/長方形 8">
            <a:extLst>
              <a:ext uri="{FF2B5EF4-FFF2-40B4-BE49-F238E27FC236}">
                <a16:creationId xmlns:a16="http://schemas.microsoft.com/office/drawing/2014/main" id="{347E02BE-8E1A-4835-B1F6-F44419453057}"/>
              </a:ext>
            </a:extLst>
          </p:cNvPr>
          <p:cNvSpPr/>
          <p:nvPr/>
        </p:nvSpPr>
        <p:spPr>
          <a:xfrm>
            <a:off x="548149" y="1603489"/>
            <a:ext cx="472848" cy="3781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タイトル 27">
            <a:extLst>
              <a:ext uri="{FF2B5EF4-FFF2-40B4-BE49-F238E27FC236}">
                <a16:creationId xmlns:a16="http://schemas.microsoft.com/office/drawing/2014/main" id="{CE0653FE-B9F7-404A-BD40-5C889FD0AA99}"/>
              </a:ext>
            </a:extLst>
          </p:cNvPr>
          <p:cNvSpPr>
            <a:spLocks noGrp="1"/>
          </p:cNvSpPr>
          <p:nvPr>
            <p:ph type="title"/>
          </p:nvPr>
        </p:nvSpPr>
        <p:spPr/>
        <p:txBody>
          <a:bodyPr/>
          <a:lstStyle/>
          <a:p>
            <a:endParaRPr lang="ja-JP" altLang="en-US"/>
          </a:p>
        </p:txBody>
      </p:sp>
      <p:grpSp>
        <p:nvGrpSpPr>
          <p:cNvPr id="45" name="グループ化 44">
            <a:extLst>
              <a:ext uri="{FF2B5EF4-FFF2-40B4-BE49-F238E27FC236}">
                <a16:creationId xmlns:a16="http://schemas.microsoft.com/office/drawing/2014/main" id="{A5D11381-D07C-4418-A93A-3892E54EE316}"/>
              </a:ext>
            </a:extLst>
          </p:cNvPr>
          <p:cNvGrpSpPr/>
          <p:nvPr/>
        </p:nvGrpSpPr>
        <p:grpSpPr>
          <a:xfrm>
            <a:off x="2563359" y="3963872"/>
            <a:ext cx="2556538" cy="2749844"/>
            <a:chOff x="2986306" y="3847806"/>
            <a:chExt cx="2556538" cy="2749844"/>
          </a:xfrm>
        </p:grpSpPr>
        <p:pic>
          <p:nvPicPr>
            <p:cNvPr id="36" name="図 35" descr="テキスト, ホワイト, スポーツゲーム が含まれている画像&#10;&#10;自動的に生成された説明">
              <a:extLst>
                <a:ext uri="{FF2B5EF4-FFF2-40B4-BE49-F238E27FC236}">
                  <a16:creationId xmlns:a16="http://schemas.microsoft.com/office/drawing/2014/main" id="{007F507E-5D08-4AA8-9156-73250B52F7D0}"/>
                </a:ext>
              </a:extLst>
            </p:cNvPr>
            <p:cNvPicPr>
              <a:picLocks noChangeAspect="1"/>
            </p:cNvPicPr>
            <p:nvPr/>
          </p:nvPicPr>
          <p:blipFill rotWithShape="1">
            <a:blip r:embed="rId3">
              <a:extLst>
                <a:ext uri="{28A0092B-C50C-407E-A947-70E740481C1C}">
                  <a14:useLocalDpi xmlns:a14="http://schemas.microsoft.com/office/drawing/2010/main" val="0"/>
                </a:ext>
              </a:extLst>
            </a:blip>
            <a:srcRect l="47368" t="3213" r="12975" b="6794"/>
            <a:stretch/>
          </p:blipFill>
          <p:spPr>
            <a:xfrm>
              <a:off x="3605823" y="3847806"/>
              <a:ext cx="1937021" cy="2749844"/>
            </a:xfrm>
            <a:prstGeom prst="rect">
              <a:avLst/>
            </a:prstGeom>
          </p:spPr>
        </p:pic>
        <p:sp>
          <p:nvSpPr>
            <p:cNvPr id="39" name="テキスト ボックス 38">
              <a:extLst>
                <a:ext uri="{FF2B5EF4-FFF2-40B4-BE49-F238E27FC236}">
                  <a16:creationId xmlns:a16="http://schemas.microsoft.com/office/drawing/2014/main" id="{5F424D4A-114F-40CF-B7EC-59C0C6B51402}"/>
                </a:ext>
              </a:extLst>
            </p:cNvPr>
            <p:cNvSpPr txBox="1"/>
            <p:nvPr/>
          </p:nvSpPr>
          <p:spPr>
            <a:xfrm>
              <a:off x="2986306" y="4394598"/>
              <a:ext cx="902811" cy="307777"/>
            </a:xfrm>
            <a:prstGeom prst="rect">
              <a:avLst/>
            </a:prstGeom>
            <a:noFill/>
          </p:spPr>
          <p:txBody>
            <a:bodyPr wrap="none" rtlCol="0">
              <a:spAutoFit/>
            </a:bodyPr>
            <a:lstStyle/>
            <a:p>
              <a:r>
                <a:rPr kumimoji="1" lang="ja-JP" altLang="en-US" sz="1400">
                  <a:solidFill>
                    <a:srgbClr val="FF0000"/>
                  </a:solidFill>
                </a:rPr>
                <a:t>↑</a:t>
              </a:r>
              <a:r>
                <a:rPr kumimoji="1" lang="ja-JP" altLang="en-US" sz="1400" i="1">
                  <a:solidFill>
                    <a:srgbClr val="FF0000"/>
                  </a:solidFill>
                </a:rPr>
                <a:t>を押す</a:t>
              </a:r>
            </a:p>
          </p:txBody>
        </p:sp>
        <p:sp>
          <p:nvSpPr>
            <p:cNvPr id="42" name="テキスト ボックス 41">
              <a:extLst>
                <a:ext uri="{FF2B5EF4-FFF2-40B4-BE49-F238E27FC236}">
                  <a16:creationId xmlns:a16="http://schemas.microsoft.com/office/drawing/2014/main" id="{6A351C33-138F-4370-B5EB-1C169088E220}"/>
                </a:ext>
              </a:extLst>
            </p:cNvPr>
            <p:cNvSpPr txBox="1"/>
            <p:nvPr/>
          </p:nvSpPr>
          <p:spPr>
            <a:xfrm>
              <a:off x="2986306" y="5708382"/>
              <a:ext cx="902811" cy="307777"/>
            </a:xfrm>
            <a:prstGeom prst="rect">
              <a:avLst/>
            </a:prstGeom>
            <a:noFill/>
          </p:spPr>
          <p:txBody>
            <a:bodyPr wrap="none" rtlCol="0">
              <a:spAutoFit/>
            </a:bodyPr>
            <a:lstStyle/>
            <a:p>
              <a:r>
                <a:rPr kumimoji="1" lang="ja-JP" altLang="en-US" sz="1400">
                  <a:solidFill>
                    <a:srgbClr val="FF0000"/>
                  </a:solidFill>
                </a:rPr>
                <a:t>↓</a:t>
              </a:r>
              <a:r>
                <a:rPr kumimoji="1" lang="ja-JP" altLang="en-US" sz="1400" i="1">
                  <a:solidFill>
                    <a:srgbClr val="FF0000"/>
                  </a:solidFill>
                </a:rPr>
                <a:t>を押す</a:t>
              </a:r>
            </a:p>
          </p:txBody>
        </p:sp>
      </p:grpSp>
      <p:grpSp>
        <p:nvGrpSpPr>
          <p:cNvPr id="43" name="グループ化 42">
            <a:extLst>
              <a:ext uri="{FF2B5EF4-FFF2-40B4-BE49-F238E27FC236}">
                <a16:creationId xmlns:a16="http://schemas.microsoft.com/office/drawing/2014/main" id="{07D77027-A87C-4C6B-98E2-87E55DB73687}"/>
              </a:ext>
            </a:extLst>
          </p:cNvPr>
          <p:cNvGrpSpPr/>
          <p:nvPr/>
        </p:nvGrpSpPr>
        <p:grpSpPr>
          <a:xfrm>
            <a:off x="2090549" y="1059110"/>
            <a:ext cx="2318407" cy="1752600"/>
            <a:chOff x="1767751" y="1319323"/>
            <a:chExt cx="2318407" cy="1752600"/>
          </a:xfrm>
        </p:grpSpPr>
        <p:pic>
          <p:nvPicPr>
            <p:cNvPr id="5" name="図 4">
              <a:extLst>
                <a:ext uri="{FF2B5EF4-FFF2-40B4-BE49-F238E27FC236}">
                  <a16:creationId xmlns:a16="http://schemas.microsoft.com/office/drawing/2014/main" id="{246E43F2-FF55-459B-A34B-C3C02C3893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7751" y="1319323"/>
              <a:ext cx="2308860" cy="1752600"/>
            </a:xfrm>
            <a:prstGeom prst="rect">
              <a:avLst/>
            </a:prstGeom>
          </p:spPr>
        </p:pic>
        <p:sp>
          <p:nvSpPr>
            <p:cNvPr id="15" name="テキスト ボックス 14">
              <a:extLst>
                <a:ext uri="{FF2B5EF4-FFF2-40B4-BE49-F238E27FC236}">
                  <a16:creationId xmlns:a16="http://schemas.microsoft.com/office/drawing/2014/main" id="{A6515EE9-6785-49AE-8C13-B6F5F4545077}"/>
                </a:ext>
              </a:extLst>
            </p:cNvPr>
            <p:cNvSpPr txBox="1"/>
            <p:nvPr/>
          </p:nvSpPr>
          <p:spPr>
            <a:xfrm>
              <a:off x="1904591" y="1453109"/>
              <a:ext cx="605724" cy="419227"/>
            </a:xfrm>
            <a:prstGeom prst="rect">
              <a:avLst/>
            </a:prstGeom>
            <a:noFill/>
          </p:spPr>
          <p:txBody>
            <a:bodyPr wrap="square" rtlCol="0">
              <a:spAutoFit/>
            </a:bodyPr>
            <a:lstStyle/>
            <a:p>
              <a:r>
                <a:rPr kumimoji="1" lang="ja-JP" altLang="en-US" sz="1400" i="1">
                  <a:solidFill>
                    <a:srgbClr val="FF0000"/>
                  </a:solidFill>
                </a:rPr>
                <a:t>①</a:t>
              </a:r>
            </a:p>
          </p:txBody>
        </p:sp>
        <p:sp>
          <p:nvSpPr>
            <p:cNvPr id="16" name="テキスト ボックス 15">
              <a:extLst>
                <a:ext uri="{FF2B5EF4-FFF2-40B4-BE49-F238E27FC236}">
                  <a16:creationId xmlns:a16="http://schemas.microsoft.com/office/drawing/2014/main" id="{773A9BEC-6A46-4DA6-8E2C-F08A0042C113}"/>
                </a:ext>
              </a:extLst>
            </p:cNvPr>
            <p:cNvSpPr txBox="1"/>
            <p:nvPr/>
          </p:nvSpPr>
          <p:spPr>
            <a:xfrm>
              <a:off x="3553745" y="2560267"/>
              <a:ext cx="532413" cy="449928"/>
            </a:xfrm>
            <a:prstGeom prst="rect">
              <a:avLst/>
            </a:prstGeom>
            <a:noFill/>
          </p:spPr>
          <p:txBody>
            <a:bodyPr wrap="none" rtlCol="0">
              <a:spAutoFit/>
            </a:bodyPr>
            <a:lstStyle/>
            <a:p>
              <a:r>
                <a:rPr kumimoji="1" lang="ja-JP" altLang="en-US" sz="1400" i="1">
                  <a:solidFill>
                    <a:srgbClr val="FF0000"/>
                  </a:solidFill>
                </a:rPr>
                <a:t>②</a:t>
              </a:r>
            </a:p>
          </p:txBody>
        </p:sp>
      </p:grpSp>
      <p:sp>
        <p:nvSpPr>
          <p:cNvPr id="53" name="十字形 52">
            <a:extLst>
              <a:ext uri="{FF2B5EF4-FFF2-40B4-BE49-F238E27FC236}">
                <a16:creationId xmlns:a16="http://schemas.microsoft.com/office/drawing/2014/main" id="{836E148C-756D-4E31-9E52-25B015686C42}"/>
              </a:ext>
            </a:extLst>
          </p:cNvPr>
          <p:cNvSpPr/>
          <p:nvPr/>
        </p:nvSpPr>
        <p:spPr>
          <a:xfrm>
            <a:off x="2558766" y="1400762"/>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十字形 53">
            <a:extLst>
              <a:ext uri="{FF2B5EF4-FFF2-40B4-BE49-F238E27FC236}">
                <a16:creationId xmlns:a16="http://schemas.microsoft.com/office/drawing/2014/main" id="{0108640C-37A3-4C55-9EE3-12ACA9BC2188}"/>
              </a:ext>
            </a:extLst>
          </p:cNvPr>
          <p:cNvSpPr/>
          <p:nvPr/>
        </p:nvSpPr>
        <p:spPr>
          <a:xfrm>
            <a:off x="3844995" y="2364467"/>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1" name="図 30" descr="テキスト, ホワイト, スポーツゲーム が含まれている画像&#10;&#10;自動的に生成された説明">
            <a:extLst>
              <a:ext uri="{FF2B5EF4-FFF2-40B4-BE49-F238E27FC236}">
                <a16:creationId xmlns:a16="http://schemas.microsoft.com/office/drawing/2014/main" id="{637E1643-9A94-408D-B98D-217F2F20A327}"/>
              </a:ext>
            </a:extLst>
          </p:cNvPr>
          <p:cNvPicPr>
            <a:picLocks noChangeAspect="1"/>
          </p:cNvPicPr>
          <p:nvPr/>
        </p:nvPicPr>
        <p:blipFill rotWithShape="1">
          <a:blip r:embed="rId3">
            <a:extLst>
              <a:ext uri="{28A0092B-C50C-407E-A947-70E740481C1C}">
                <a14:useLocalDpi xmlns:a14="http://schemas.microsoft.com/office/drawing/2010/main" val="0"/>
              </a:ext>
            </a:extLst>
          </a:blip>
          <a:srcRect l="8380" t="74" r="50431" b="45647"/>
          <a:stretch/>
        </p:blipFill>
        <p:spPr>
          <a:xfrm>
            <a:off x="503998" y="4006542"/>
            <a:ext cx="2011835" cy="1658562"/>
          </a:xfrm>
          <a:prstGeom prst="rect">
            <a:avLst/>
          </a:prstGeom>
        </p:spPr>
      </p:pic>
      <p:sp>
        <p:nvSpPr>
          <p:cNvPr id="25" name="テキスト ボックス 24">
            <a:extLst>
              <a:ext uri="{FF2B5EF4-FFF2-40B4-BE49-F238E27FC236}">
                <a16:creationId xmlns:a16="http://schemas.microsoft.com/office/drawing/2014/main" id="{BA69DA67-F964-466C-B82C-969B1034DF47}"/>
              </a:ext>
            </a:extLst>
          </p:cNvPr>
          <p:cNvSpPr txBox="1"/>
          <p:nvPr/>
        </p:nvSpPr>
        <p:spPr>
          <a:xfrm>
            <a:off x="534132" y="4160125"/>
            <a:ext cx="605724" cy="419227"/>
          </a:xfrm>
          <a:prstGeom prst="rect">
            <a:avLst/>
          </a:prstGeom>
          <a:noFill/>
        </p:spPr>
        <p:txBody>
          <a:bodyPr wrap="square" rtlCol="0">
            <a:spAutoFit/>
          </a:bodyPr>
          <a:lstStyle/>
          <a:p>
            <a:r>
              <a:rPr kumimoji="1" lang="ja-JP" altLang="en-US" sz="1400" i="1">
                <a:solidFill>
                  <a:srgbClr val="FF0000"/>
                </a:solidFill>
              </a:rPr>
              <a:t>①</a:t>
            </a:r>
          </a:p>
        </p:txBody>
      </p:sp>
      <p:sp>
        <p:nvSpPr>
          <p:cNvPr id="26" name="テキスト ボックス 25">
            <a:extLst>
              <a:ext uri="{FF2B5EF4-FFF2-40B4-BE49-F238E27FC236}">
                <a16:creationId xmlns:a16="http://schemas.microsoft.com/office/drawing/2014/main" id="{F4715569-62F3-4189-B913-A9FE46452F53}"/>
              </a:ext>
            </a:extLst>
          </p:cNvPr>
          <p:cNvSpPr txBox="1"/>
          <p:nvPr/>
        </p:nvSpPr>
        <p:spPr>
          <a:xfrm>
            <a:off x="2073163" y="5217260"/>
            <a:ext cx="532413" cy="449928"/>
          </a:xfrm>
          <a:prstGeom prst="rect">
            <a:avLst/>
          </a:prstGeom>
          <a:noFill/>
        </p:spPr>
        <p:txBody>
          <a:bodyPr wrap="none" rtlCol="0">
            <a:spAutoFit/>
          </a:bodyPr>
          <a:lstStyle/>
          <a:p>
            <a:r>
              <a:rPr kumimoji="1" lang="ja-JP" altLang="en-US" sz="1400" i="1">
                <a:solidFill>
                  <a:srgbClr val="FF0000"/>
                </a:solidFill>
              </a:rPr>
              <a:t>②</a:t>
            </a:r>
          </a:p>
        </p:txBody>
      </p:sp>
      <p:sp>
        <p:nvSpPr>
          <p:cNvPr id="55" name="十字形 54">
            <a:extLst>
              <a:ext uri="{FF2B5EF4-FFF2-40B4-BE49-F238E27FC236}">
                <a16:creationId xmlns:a16="http://schemas.microsoft.com/office/drawing/2014/main" id="{9405160A-CF9B-4C36-8B6A-932C13DF7BDB}"/>
              </a:ext>
            </a:extLst>
          </p:cNvPr>
          <p:cNvSpPr/>
          <p:nvPr/>
        </p:nvSpPr>
        <p:spPr>
          <a:xfrm>
            <a:off x="2122828" y="5284525"/>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十字形 55">
            <a:extLst>
              <a:ext uri="{FF2B5EF4-FFF2-40B4-BE49-F238E27FC236}">
                <a16:creationId xmlns:a16="http://schemas.microsoft.com/office/drawing/2014/main" id="{B8C1542D-A1D8-44ED-B21E-75F0584DC6E2}"/>
              </a:ext>
            </a:extLst>
          </p:cNvPr>
          <p:cNvSpPr/>
          <p:nvPr/>
        </p:nvSpPr>
        <p:spPr>
          <a:xfrm>
            <a:off x="834687" y="4364874"/>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正方形/長方形 56">
            <a:extLst>
              <a:ext uri="{FF2B5EF4-FFF2-40B4-BE49-F238E27FC236}">
                <a16:creationId xmlns:a16="http://schemas.microsoft.com/office/drawing/2014/main" id="{CEACC0D9-656E-4189-BD24-2CA4D321433D}"/>
              </a:ext>
            </a:extLst>
          </p:cNvPr>
          <p:cNvSpPr/>
          <p:nvPr/>
        </p:nvSpPr>
        <p:spPr>
          <a:xfrm>
            <a:off x="421465" y="1011606"/>
            <a:ext cx="1107996" cy="461665"/>
          </a:xfrm>
          <a:prstGeom prst="rect">
            <a:avLst/>
          </a:prstGeom>
        </p:spPr>
        <p:txBody>
          <a:bodyPr wrap="none">
            <a:spAutoFit/>
          </a:bodyPr>
          <a:lstStyle/>
          <a:p>
            <a:r>
              <a:rPr lang="ja-JP" altLang="en-US" sz="2400" i="1">
                <a:solidFill>
                  <a:schemeClr val="tx1">
                    <a:lumMod val="65000"/>
                    <a:lumOff val="35000"/>
                  </a:schemeClr>
                </a:solidFill>
              </a:rPr>
              <a:t>長方形</a:t>
            </a:r>
          </a:p>
        </p:txBody>
      </p:sp>
      <p:sp>
        <p:nvSpPr>
          <p:cNvPr id="58" name="正方形/長方形 57">
            <a:extLst>
              <a:ext uri="{FF2B5EF4-FFF2-40B4-BE49-F238E27FC236}">
                <a16:creationId xmlns:a16="http://schemas.microsoft.com/office/drawing/2014/main" id="{8571E7EF-1D73-4978-BD1B-CF54237A5EF8}"/>
              </a:ext>
            </a:extLst>
          </p:cNvPr>
          <p:cNvSpPr/>
          <p:nvPr/>
        </p:nvSpPr>
        <p:spPr>
          <a:xfrm>
            <a:off x="501815" y="3544876"/>
            <a:ext cx="800219" cy="461665"/>
          </a:xfrm>
          <a:prstGeom prst="rect">
            <a:avLst/>
          </a:prstGeom>
        </p:spPr>
        <p:txBody>
          <a:bodyPr wrap="none">
            <a:spAutoFit/>
          </a:bodyPr>
          <a:lstStyle/>
          <a:p>
            <a:r>
              <a:rPr lang="ja-JP" altLang="en-US" sz="2400" i="1">
                <a:solidFill>
                  <a:schemeClr val="tx1">
                    <a:lumMod val="65000"/>
                    <a:lumOff val="35000"/>
                  </a:schemeClr>
                </a:solidFill>
              </a:rPr>
              <a:t>角丸</a:t>
            </a:r>
          </a:p>
        </p:txBody>
      </p:sp>
      <p:sp>
        <p:nvSpPr>
          <p:cNvPr id="21" name="正方形/長方形 20">
            <a:extLst>
              <a:ext uri="{FF2B5EF4-FFF2-40B4-BE49-F238E27FC236}">
                <a16:creationId xmlns:a16="http://schemas.microsoft.com/office/drawing/2014/main" id="{9077CAE9-3697-49CF-95B0-07F0AA73BF4E}"/>
              </a:ext>
            </a:extLst>
          </p:cNvPr>
          <p:cNvSpPr/>
          <p:nvPr/>
        </p:nvSpPr>
        <p:spPr>
          <a:xfrm>
            <a:off x="463505" y="5771163"/>
            <a:ext cx="2759228" cy="738664"/>
          </a:xfrm>
          <a:prstGeom prst="rect">
            <a:avLst/>
          </a:prstGeom>
        </p:spPr>
        <p:txBody>
          <a:bodyPr wrap="square">
            <a:spAutoFit/>
          </a:bodyPr>
          <a:lstStyle/>
          <a:p>
            <a:r>
              <a:rPr lang="ja-JP" altLang="en-US" sz="1400" i="1">
                <a:solidFill>
                  <a:schemeClr val="tx1">
                    <a:lumMod val="65000"/>
                    <a:lumOff val="35000"/>
                  </a:schemeClr>
                </a:solidFill>
              </a:rPr>
              <a:t>角丸の角の丸みは、</a:t>
            </a:r>
            <a:endParaRPr lang="en-US" altLang="ja-JP" sz="1400" i="1" dirty="0">
              <a:solidFill>
                <a:schemeClr val="tx1">
                  <a:lumMod val="65000"/>
                  <a:lumOff val="35000"/>
                </a:schemeClr>
              </a:solidFill>
            </a:endParaRPr>
          </a:p>
          <a:p>
            <a:r>
              <a:rPr lang="ja-JP" altLang="en-US" sz="1400" i="1">
                <a:solidFill>
                  <a:schemeClr val="tx1">
                    <a:lumMod val="65000"/>
                    <a:lumOff val="35000"/>
                  </a:schemeClr>
                </a:solidFill>
              </a:rPr>
              <a:t>②をクリックした後に</a:t>
            </a:r>
            <a:endParaRPr lang="en-US" altLang="ja-JP" sz="1400" i="1" dirty="0">
              <a:solidFill>
                <a:schemeClr val="tx1">
                  <a:lumMod val="65000"/>
                  <a:lumOff val="35000"/>
                </a:schemeClr>
              </a:solidFill>
            </a:endParaRPr>
          </a:p>
          <a:p>
            <a:r>
              <a:rPr lang="ja-JP" altLang="en-US" sz="1400" i="1">
                <a:solidFill>
                  <a:schemeClr val="tx1">
                    <a:lumMod val="65000"/>
                    <a:lumOff val="35000"/>
                  </a:schemeClr>
                </a:solidFill>
              </a:rPr>
              <a:t>矢印キーの  </a:t>
            </a:r>
            <a:r>
              <a:rPr lang="ja-JP" altLang="en-US" sz="1400">
                <a:solidFill>
                  <a:schemeClr val="tx1">
                    <a:lumMod val="65000"/>
                    <a:lumOff val="35000"/>
                  </a:schemeClr>
                </a:solidFill>
              </a:rPr>
              <a:t>↑↓ で</a:t>
            </a:r>
            <a:r>
              <a:rPr lang="ja-JP" altLang="en-US" sz="1400" i="1">
                <a:solidFill>
                  <a:schemeClr val="tx1">
                    <a:lumMod val="65000"/>
                    <a:lumOff val="35000"/>
                  </a:schemeClr>
                </a:solidFill>
              </a:rPr>
              <a:t>変更</a:t>
            </a:r>
            <a:endParaRPr lang="en-US" altLang="ja-JP" sz="1400" i="1" dirty="0">
              <a:solidFill>
                <a:schemeClr val="tx1">
                  <a:lumMod val="65000"/>
                  <a:lumOff val="35000"/>
                </a:schemeClr>
              </a:solidFill>
            </a:endParaRPr>
          </a:p>
        </p:txBody>
      </p:sp>
      <p:sp>
        <p:nvSpPr>
          <p:cNvPr id="20" name="正方形/長方形 19">
            <a:extLst>
              <a:ext uri="{FF2B5EF4-FFF2-40B4-BE49-F238E27FC236}">
                <a16:creationId xmlns:a16="http://schemas.microsoft.com/office/drawing/2014/main" id="{5FB12698-ABF4-40C0-9A93-DAA6BC93BCBA}"/>
              </a:ext>
            </a:extLst>
          </p:cNvPr>
          <p:cNvSpPr/>
          <p:nvPr/>
        </p:nvSpPr>
        <p:spPr>
          <a:xfrm>
            <a:off x="1787181" y="2848985"/>
            <a:ext cx="2958666" cy="523220"/>
          </a:xfrm>
          <a:prstGeom prst="rect">
            <a:avLst/>
          </a:prstGeom>
        </p:spPr>
        <p:txBody>
          <a:bodyPr wrap="square">
            <a:spAutoFit/>
          </a:bodyPr>
          <a:lstStyle/>
          <a:p>
            <a:r>
              <a:rPr lang="ja-JP" altLang="en-US" sz="1400" i="1">
                <a:solidFill>
                  <a:schemeClr val="tx1">
                    <a:lumMod val="65000"/>
                    <a:lumOff val="35000"/>
                  </a:schemeClr>
                </a:solidFill>
              </a:rPr>
              <a:t>一点をクリックし、</a:t>
            </a:r>
            <a:endParaRPr lang="en-US" altLang="ja-JP" sz="1400" i="1" dirty="0">
              <a:solidFill>
                <a:schemeClr val="tx1">
                  <a:lumMod val="65000"/>
                  <a:lumOff val="35000"/>
                </a:schemeClr>
              </a:solidFill>
            </a:endParaRPr>
          </a:p>
          <a:p>
            <a:r>
              <a:rPr lang="ja-JP" altLang="en-US" sz="1400" i="1">
                <a:solidFill>
                  <a:schemeClr val="tx1">
                    <a:lumMod val="65000"/>
                    <a:lumOff val="35000"/>
                  </a:schemeClr>
                </a:solidFill>
              </a:rPr>
              <a:t>長方形の対角線の位置をクリック</a:t>
            </a:r>
            <a:endParaRPr lang="en-US" altLang="ja-JP" sz="1400" i="1" dirty="0">
              <a:solidFill>
                <a:schemeClr val="tx1">
                  <a:lumMod val="65000"/>
                  <a:lumOff val="35000"/>
                </a:schemeClr>
              </a:solidFill>
            </a:endParaRPr>
          </a:p>
        </p:txBody>
      </p:sp>
      <p:pic>
        <p:nvPicPr>
          <p:cNvPr id="29" name="図 28" descr="スポーツゲーム が含まれている画像&#10;&#10;自動的に生成された説明">
            <a:extLst>
              <a:ext uri="{FF2B5EF4-FFF2-40B4-BE49-F238E27FC236}">
                <a16:creationId xmlns:a16="http://schemas.microsoft.com/office/drawing/2014/main" id="{7D96D3A9-3BC6-1349-B993-2CBC11BB923B}"/>
              </a:ext>
            </a:extLst>
          </p:cNvPr>
          <p:cNvPicPr>
            <a:picLocks noChangeAspect="1"/>
          </p:cNvPicPr>
          <p:nvPr/>
        </p:nvPicPr>
        <p:blipFill rotWithShape="1">
          <a:blip r:embed="rId5">
            <a:extLst>
              <a:ext uri="{28A0092B-C50C-407E-A947-70E740481C1C}">
                <a14:useLocalDpi xmlns:a14="http://schemas.microsoft.com/office/drawing/2010/main" val="0"/>
              </a:ext>
            </a:extLst>
          </a:blip>
          <a:srcRect t="5951" b="6141"/>
          <a:stretch/>
        </p:blipFill>
        <p:spPr>
          <a:xfrm>
            <a:off x="6299512" y="3787573"/>
            <a:ext cx="2829665" cy="1997696"/>
          </a:xfrm>
          <a:prstGeom prst="rect">
            <a:avLst/>
          </a:prstGeom>
        </p:spPr>
      </p:pic>
      <p:pic>
        <p:nvPicPr>
          <p:cNvPr id="30" name="図 29">
            <a:extLst>
              <a:ext uri="{FF2B5EF4-FFF2-40B4-BE49-F238E27FC236}">
                <a16:creationId xmlns:a16="http://schemas.microsoft.com/office/drawing/2014/main" id="{1793AAFC-258D-3A44-B71D-F60051C30408}"/>
              </a:ext>
            </a:extLst>
          </p:cNvPr>
          <p:cNvPicPr>
            <a:picLocks noChangeAspect="1"/>
          </p:cNvPicPr>
          <p:nvPr/>
        </p:nvPicPr>
        <p:blipFill>
          <a:blip r:embed="rId6"/>
          <a:stretch>
            <a:fillRect/>
          </a:stretch>
        </p:blipFill>
        <p:spPr>
          <a:xfrm>
            <a:off x="5313856" y="1635378"/>
            <a:ext cx="807790" cy="983065"/>
          </a:xfrm>
          <a:prstGeom prst="rect">
            <a:avLst/>
          </a:prstGeom>
        </p:spPr>
      </p:pic>
      <p:sp>
        <p:nvSpPr>
          <p:cNvPr id="32" name="正方形/長方形 31">
            <a:extLst>
              <a:ext uri="{FF2B5EF4-FFF2-40B4-BE49-F238E27FC236}">
                <a16:creationId xmlns:a16="http://schemas.microsoft.com/office/drawing/2014/main" id="{9E39BA3E-46A3-5F42-AFDE-730B6D2DDADE}"/>
              </a:ext>
            </a:extLst>
          </p:cNvPr>
          <p:cNvSpPr/>
          <p:nvPr/>
        </p:nvSpPr>
        <p:spPr>
          <a:xfrm>
            <a:off x="5334504" y="1635378"/>
            <a:ext cx="472848" cy="37819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3" name="図 32" descr="スポーツゲーム が含まれている画像&#10;&#10;自動的に生成された説明">
            <a:extLst>
              <a:ext uri="{FF2B5EF4-FFF2-40B4-BE49-F238E27FC236}">
                <a16:creationId xmlns:a16="http://schemas.microsoft.com/office/drawing/2014/main" id="{A6B93EAA-F748-6D48-A45C-D2D9C5D08D16}"/>
              </a:ext>
            </a:extLst>
          </p:cNvPr>
          <p:cNvPicPr>
            <a:picLocks noChangeAspect="1"/>
          </p:cNvPicPr>
          <p:nvPr/>
        </p:nvPicPr>
        <p:blipFill rotWithShape="1">
          <a:blip r:embed="rId7">
            <a:extLst>
              <a:ext uri="{28A0092B-C50C-407E-A947-70E740481C1C}">
                <a14:useLocalDpi xmlns:a14="http://schemas.microsoft.com/office/drawing/2010/main" val="0"/>
              </a:ext>
            </a:extLst>
          </a:blip>
          <a:srcRect l="2353" t="9067" r="4417" b="9081"/>
          <a:stretch/>
        </p:blipFill>
        <p:spPr>
          <a:xfrm>
            <a:off x="6372379" y="1059280"/>
            <a:ext cx="2653439" cy="2022565"/>
          </a:xfrm>
          <a:prstGeom prst="rect">
            <a:avLst/>
          </a:prstGeom>
        </p:spPr>
      </p:pic>
      <p:sp>
        <p:nvSpPr>
          <p:cNvPr id="34" name="テキスト ボックス 33">
            <a:extLst>
              <a:ext uri="{FF2B5EF4-FFF2-40B4-BE49-F238E27FC236}">
                <a16:creationId xmlns:a16="http://schemas.microsoft.com/office/drawing/2014/main" id="{357AED41-C9E0-7F4C-9976-12F4EAF13852}"/>
              </a:ext>
            </a:extLst>
          </p:cNvPr>
          <p:cNvSpPr txBox="1"/>
          <p:nvPr/>
        </p:nvSpPr>
        <p:spPr>
          <a:xfrm>
            <a:off x="7546355" y="2100996"/>
            <a:ext cx="584606" cy="404611"/>
          </a:xfrm>
          <a:prstGeom prst="rect">
            <a:avLst/>
          </a:prstGeom>
          <a:noFill/>
        </p:spPr>
        <p:txBody>
          <a:bodyPr wrap="square" rtlCol="0">
            <a:spAutoFit/>
          </a:bodyPr>
          <a:lstStyle/>
          <a:p>
            <a:r>
              <a:rPr kumimoji="1" lang="ja-JP" altLang="en-US" sz="1400" i="1">
                <a:solidFill>
                  <a:srgbClr val="FF0000"/>
                </a:solidFill>
              </a:rPr>
              <a:t>①</a:t>
            </a:r>
          </a:p>
        </p:txBody>
      </p:sp>
      <p:sp>
        <p:nvSpPr>
          <p:cNvPr id="35" name="テキスト ボックス 34">
            <a:extLst>
              <a:ext uri="{FF2B5EF4-FFF2-40B4-BE49-F238E27FC236}">
                <a16:creationId xmlns:a16="http://schemas.microsoft.com/office/drawing/2014/main" id="{EDC5920B-50F3-B443-8B40-7E13A5BADB90}"/>
              </a:ext>
            </a:extLst>
          </p:cNvPr>
          <p:cNvSpPr txBox="1"/>
          <p:nvPr/>
        </p:nvSpPr>
        <p:spPr>
          <a:xfrm>
            <a:off x="8511968" y="1930723"/>
            <a:ext cx="513851" cy="434242"/>
          </a:xfrm>
          <a:prstGeom prst="rect">
            <a:avLst/>
          </a:prstGeom>
          <a:noFill/>
        </p:spPr>
        <p:txBody>
          <a:bodyPr wrap="none" rtlCol="0">
            <a:spAutoFit/>
          </a:bodyPr>
          <a:lstStyle/>
          <a:p>
            <a:r>
              <a:rPr kumimoji="1" lang="ja-JP" altLang="en-US" sz="1400" i="1">
                <a:solidFill>
                  <a:srgbClr val="FF0000"/>
                </a:solidFill>
              </a:rPr>
              <a:t>②</a:t>
            </a:r>
          </a:p>
        </p:txBody>
      </p:sp>
      <p:sp>
        <p:nvSpPr>
          <p:cNvPr id="37" name="十字形 36">
            <a:extLst>
              <a:ext uri="{FF2B5EF4-FFF2-40B4-BE49-F238E27FC236}">
                <a16:creationId xmlns:a16="http://schemas.microsoft.com/office/drawing/2014/main" id="{74F3BE8F-A8EF-BE47-A52A-DFEF0ABD2DC7}"/>
              </a:ext>
            </a:extLst>
          </p:cNvPr>
          <p:cNvSpPr/>
          <p:nvPr/>
        </p:nvSpPr>
        <p:spPr>
          <a:xfrm>
            <a:off x="8501103" y="2040005"/>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十字形 37">
            <a:extLst>
              <a:ext uri="{FF2B5EF4-FFF2-40B4-BE49-F238E27FC236}">
                <a16:creationId xmlns:a16="http://schemas.microsoft.com/office/drawing/2014/main" id="{0D35A2A6-CF63-A04C-87FE-0C698A91FF13}"/>
              </a:ext>
            </a:extLst>
          </p:cNvPr>
          <p:cNvSpPr/>
          <p:nvPr/>
        </p:nvSpPr>
        <p:spPr>
          <a:xfrm>
            <a:off x="7703580" y="2040005"/>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十字形 39">
            <a:extLst>
              <a:ext uri="{FF2B5EF4-FFF2-40B4-BE49-F238E27FC236}">
                <a16:creationId xmlns:a16="http://schemas.microsoft.com/office/drawing/2014/main" id="{58DACB82-8380-F34B-91A6-29B6C42F444A}"/>
              </a:ext>
            </a:extLst>
          </p:cNvPr>
          <p:cNvSpPr/>
          <p:nvPr/>
        </p:nvSpPr>
        <p:spPr>
          <a:xfrm>
            <a:off x="6762682" y="4077452"/>
            <a:ext cx="65789" cy="65788"/>
          </a:xfrm>
          <a:prstGeom prst="plus">
            <a:avLst>
              <a:gd name="adj" fmla="val 48757"/>
            </a:avLst>
          </a:prstGeom>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テキスト ボックス 40">
            <a:extLst>
              <a:ext uri="{FF2B5EF4-FFF2-40B4-BE49-F238E27FC236}">
                <a16:creationId xmlns:a16="http://schemas.microsoft.com/office/drawing/2014/main" id="{60ECEF32-B5DF-F247-BF67-D970150E6481}"/>
              </a:ext>
            </a:extLst>
          </p:cNvPr>
          <p:cNvSpPr txBox="1"/>
          <p:nvPr/>
        </p:nvSpPr>
        <p:spPr>
          <a:xfrm>
            <a:off x="6462499" y="3876314"/>
            <a:ext cx="584606" cy="404611"/>
          </a:xfrm>
          <a:prstGeom prst="rect">
            <a:avLst/>
          </a:prstGeom>
          <a:noFill/>
        </p:spPr>
        <p:txBody>
          <a:bodyPr wrap="square" rtlCol="0">
            <a:spAutoFit/>
          </a:bodyPr>
          <a:lstStyle/>
          <a:p>
            <a:r>
              <a:rPr kumimoji="1" lang="ja-JP" altLang="en-US" sz="1400" i="1">
                <a:solidFill>
                  <a:srgbClr val="FF0000"/>
                </a:solidFill>
              </a:rPr>
              <a:t>①</a:t>
            </a:r>
          </a:p>
        </p:txBody>
      </p:sp>
      <p:sp>
        <p:nvSpPr>
          <p:cNvPr id="44" name="テキスト ボックス 43">
            <a:extLst>
              <a:ext uri="{FF2B5EF4-FFF2-40B4-BE49-F238E27FC236}">
                <a16:creationId xmlns:a16="http://schemas.microsoft.com/office/drawing/2014/main" id="{C910EC73-3426-404E-9E01-0D3E06CD1493}"/>
              </a:ext>
            </a:extLst>
          </p:cNvPr>
          <p:cNvSpPr txBox="1"/>
          <p:nvPr/>
        </p:nvSpPr>
        <p:spPr>
          <a:xfrm>
            <a:off x="8575285" y="5351027"/>
            <a:ext cx="513851" cy="434242"/>
          </a:xfrm>
          <a:prstGeom prst="rect">
            <a:avLst/>
          </a:prstGeom>
          <a:noFill/>
        </p:spPr>
        <p:txBody>
          <a:bodyPr wrap="none" rtlCol="0">
            <a:spAutoFit/>
          </a:bodyPr>
          <a:lstStyle/>
          <a:p>
            <a:r>
              <a:rPr kumimoji="1" lang="ja-JP" altLang="en-US" sz="1400" i="1">
                <a:solidFill>
                  <a:srgbClr val="FF0000"/>
                </a:solidFill>
              </a:rPr>
              <a:t>②</a:t>
            </a:r>
          </a:p>
        </p:txBody>
      </p:sp>
      <p:sp>
        <p:nvSpPr>
          <p:cNvPr id="46" name="正方形/長方形 45">
            <a:extLst>
              <a:ext uri="{FF2B5EF4-FFF2-40B4-BE49-F238E27FC236}">
                <a16:creationId xmlns:a16="http://schemas.microsoft.com/office/drawing/2014/main" id="{E4926DCC-AC12-E048-BA2C-49BDD50742CE}"/>
              </a:ext>
            </a:extLst>
          </p:cNvPr>
          <p:cNvSpPr/>
          <p:nvPr/>
        </p:nvSpPr>
        <p:spPr>
          <a:xfrm>
            <a:off x="5170818" y="3544876"/>
            <a:ext cx="800219" cy="461665"/>
          </a:xfrm>
          <a:prstGeom prst="rect">
            <a:avLst/>
          </a:prstGeom>
        </p:spPr>
        <p:txBody>
          <a:bodyPr wrap="none">
            <a:spAutoFit/>
          </a:bodyPr>
          <a:lstStyle/>
          <a:p>
            <a:r>
              <a:rPr lang="ja-JP" altLang="en-US" sz="2400" i="1">
                <a:solidFill>
                  <a:schemeClr val="tx1">
                    <a:lumMod val="65000"/>
                    <a:lumOff val="35000"/>
                  </a:schemeClr>
                </a:solidFill>
              </a:rPr>
              <a:t>楕円</a:t>
            </a:r>
          </a:p>
        </p:txBody>
      </p:sp>
      <p:sp>
        <p:nvSpPr>
          <p:cNvPr id="66" name="正方形/長方形 65">
            <a:extLst>
              <a:ext uri="{FF2B5EF4-FFF2-40B4-BE49-F238E27FC236}">
                <a16:creationId xmlns:a16="http://schemas.microsoft.com/office/drawing/2014/main" id="{58C57708-1B08-6443-94E3-79045DCDFE3A}"/>
              </a:ext>
            </a:extLst>
          </p:cNvPr>
          <p:cNvSpPr/>
          <p:nvPr/>
        </p:nvSpPr>
        <p:spPr>
          <a:xfrm>
            <a:off x="5948850" y="3018785"/>
            <a:ext cx="3712597" cy="353495"/>
          </a:xfrm>
          <a:prstGeom prst="rect">
            <a:avLst/>
          </a:prstGeom>
        </p:spPr>
        <p:txBody>
          <a:bodyPr wrap="square">
            <a:spAutoFit/>
          </a:bodyPr>
          <a:lstStyle/>
          <a:p>
            <a:pPr>
              <a:lnSpc>
                <a:spcPts val="2400"/>
              </a:lnSpc>
            </a:pPr>
            <a:r>
              <a:rPr lang="ja-JP" altLang="en-US" sz="1400" i="1">
                <a:solidFill>
                  <a:schemeClr val="tx1">
                    <a:lumMod val="65000"/>
                    <a:lumOff val="35000"/>
                  </a:schemeClr>
                </a:solidFill>
              </a:rPr>
              <a:t>中心点をクリックし、円の半径をクリック</a:t>
            </a:r>
            <a:endParaRPr lang="ja-JP" altLang="en-US" i="1">
              <a:solidFill>
                <a:schemeClr val="tx1">
                  <a:lumMod val="65000"/>
                  <a:lumOff val="35000"/>
                </a:schemeClr>
              </a:solidFill>
            </a:endParaRPr>
          </a:p>
        </p:txBody>
      </p:sp>
      <p:sp>
        <p:nvSpPr>
          <p:cNvPr id="67" name="正方形/長方形 66">
            <a:extLst>
              <a:ext uri="{FF2B5EF4-FFF2-40B4-BE49-F238E27FC236}">
                <a16:creationId xmlns:a16="http://schemas.microsoft.com/office/drawing/2014/main" id="{5E3E26F0-4267-4E48-850C-1C46304CBC88}"/>
              </a:ext>
            </a:extLst>
          </p:cNvPr>
          <p:cNvSpPr/>
          <p:nvPr/>
        </p:nvSpPr>
        <p:spPr>
          <a:xfrm>
            <a:off x="5938340" y="5969336"/>
            <a:ext cx="3655608" cy="523220"/>
          </a:xfrm>
          <a:prstGeom prst="rect">
            <a:avLst/>
          </a:prstGeom>
        </p:spPr>
        <p:txBody>
          <a:bodyPr wrap="square">
            <a:spAutoFit/>
          </a:bodyPr>
          <a:lstStyle/>
          <a:p>
            <a:r>
              <a:rPr lang="ja-JP" altLang="en-US" sz="1400" i="1">
                <a:solidFill>
                  <a:schemeClr val="tx1">
                    <a:lumMod val="65000"/>
                    <a:lumOff val="35000"/>
                  </a:schemeClr>
                </a:solidFill>
              </a:rPr>
              <a:t>一点をクリックし、マウスを移動しながら、楕円の長径・短径を調整してクリック</a:t>
            </a:r>
            <a:endParaRPr lang="ja-JP" altLang="en-US" i="1">
              <a:solidFill>
                <a:schemeClr val="tx1">
                  <a:lumMod val="65000"/>
                  <a:lumOff val="35000"/>
                </a:schemeClr>
              </a:solidFill>
            </a:endParaRPr>
          </a:p>
        </p:txBody>
      </p:sp>
      <p:sp>
        <p:nvSpPr>
          <p:cNvPr id="68" name="正方形/長方形 67">
            <a:extLst>
              <a:ext uri="{FF2B5EF4-FFF2-40B4-BE49-F238E27FC236}">
                <a16:creationId xmlns:a16="http://schemas.microsoft.com/office/drawing/2014/main" id="{5640B3E1-933B-8549-82D8-5730A34CF448}"/>
              </a:ext>
            </a:extLst>
          </p:cNvPr>
          <p:cNvSpPr/>
          <p:nvPr/>
        </p:nvSpPr>
        <p:spPr>
          <a:xfrm>
            <a:off x="5245064" y="1008732"/>
            <a:ext cx="492443" cy="461665"/>
          </a:xfrm>
          <a:prstGeom prst="rect">
            <a:avLst/>
          </a:prstGeom>
        </p:spPr>
        <p:txBody>
          <a:bodyPr wrap="none">
            <a:spAutoFit/>
          </a:bodyPr>
          <a:lstStyle/>
          <a:p>
            <a:r>
              <a:rPr lang="ja-JP" altLang="en-US" sz="2400" i="1">
                <a:solidFill>
                  <a:schemeClr val="tx1">
                    <a:lumMod val="65000"/>
                    <a:lumOff val="35000"/>
                  </a:schemeClr>
                </a:solidFill>
              </a:rPr>
              <a:t>円</a:t>
            </a:r>
          </a:p>
        </p:txBody>
      </p:sp>
    </p:spTree>
    <p:extLst>
      <p:ext uri="{BB962C8B-B14F-4D97-AF65-F5344CB8AC3E}">
        <p14:creationId xmlns:p14="http://schemas.microsoft.com/office/powerpoint/2010/main" val="3792338897"/>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ひながた　HGS明朝">
      <a:majorFont>
        <a:latin typeface="HGS明朝E"/>
        <a:ea typeface="HGS明朝E"/>
        <a:cs typeface="HGP明朝B"/>
      </a:majorFont>
      <a:minorFont>
        <a:latin typeface="HGS明朝E"/>
        <a:ea typeface="HGS明朝E"/>
        <a:cs typeface="メイリオ"/>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17806</TotalTime>
  <Words>5086</Words>
  <Application>Microsoft Macintosh PowerPoint</Application>
  <PresentationFormat>A4 210 x 297 mm</PresentationFormat>
  <Paragraphs>1384</Paragraphs>
  <Slides>106</Slides>
  <Notes>3</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106</vt:i4>
      </vt:variant>
    </vt:vector>
  </HeadingPairs>
  <TitlesOfParts>
    <vt:vector size="119" baseType="lpstr">
      <vt:lpstr>HGP明朝B</vt:lpstr>
      <vt:lpstr>HGSGothicE</vt:lpstr>
      <vt:lpstr>HGSｺﾞｼｯｸM</vt:lpstr>
      <vt:lpstr>HGS明朝B</vt:lpstr>
      <vt:lpstr>HGS明朝E</vt:lpstr>
      <vt:lpstr>ＭＳ Ｐゴシック</vt:lpstr>
      <vt:lpstr>ＭＳ 明朝</vt:lpstr>
      <vt:lpstr>メイリオ</vt:lpstr>
      <vt:lpstr>游ゴシック</vt:lpstr>
      <vt:lpstr>Arial</vt:lpstr>
      <vt:lpstr>Tahoma</vt:lpstr>
      <vt:lpstr>Times New Roman</vt:lpstr>
      <vt:lpstr>Office テーマ</vt:lpstr>
      <vt:lpstr>Space Designer検定　対策講座</vt:lpstr>
      <vt:lpstr>アジェンダ</vt:lpstr>
      <vt:lpstr>PowerPoint プレゼンテーション</vt:lpstr>
      <vt:lpstr>インターフェース</vt:lpstr>
      <vt:lpstr>図形</vt:lpstr>
      <vt:lpstr>PowerPoint プレゼンテーション</vt:lpstr>
      <vt:lpstr>PowerPoint プレゼンテーション</vt:lpstr>
      <vt:lpstr>PowerPoint プレゼンテーション</vt:lpstr>
      <vt:lpstr>PowerPoint プレゼンテーション</vt:lpstr>
      <vt:lpstr>編集</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視点の変更：カメラツール</vt:lpstr>
      <vt:lpstr>PowerPoint プレゼンテーション</vt:lpstr>
      <vt:lpstr>PowerPoint プレゼンテーション</vt:lpstr>
      <vt:lpstr>PowerPoint プレゼンテーション</vt:lpstr>
      <vt:lpstr>グループとコンポーネント</vt:lpstr>
      <vt:lpstr>タグ（レイヤ）の意味</vt:lpstr>
      <vt:lpstr>2　基 礎 課 題</vt:lpstr>
      <vt:lpstr>準備</vt:lpstr>
      <vt:lpstr>PowerPoint プレゼンテーション</vt:lpstr>
      <vt:lpstr>空間のモデリング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造作のモデリング</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３Dデータの取り込みと配置</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家具、照明器具のモデリングと配置</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Twinmotionによる静止画の作成</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3　応 用 課 題</vt:lpstr>
      <vt:lpstr>SketchUpによるインテリアエレメントの追加</vt:lpstr>
      <vt:lpstr>PowerPoint プレゼンテーション</vt:lpstr>
      <vt:lpstr>PowerPoint プレゼンテーション</vt:lpstr>
      <vt:lpstr>Twinmotionによる静止画の作成</vt:lpstr>
      <vt:lpstr>PowerPoint プレゼンテーション</vt:lpstr>
      <vt:lpstr>LayOutによるプレゼンボードの制作</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工房 河村</dc:creator>
  <cp:lastModifiedBy>河村 容治</cp:lastModifiedBy>
  <cp:revision>1360</cp:revision>
  <cp:lastPrinted>2020-06-07T08:22:02Z</cp:lastPrinted>
  <dcterms:created xsi:type="dcterms:W3CDTF">2020-04-30T01:45:26Z</dcterms:created>
  <dcterms:modified xsi:type="dcterms:W3CDTF">2020-08-05T03:44:38Z</dcterms:modified>
</cp:coreProperties>
</file>